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681A7-0C72-4D02-A2A9-781488871B65}" v="21" dt="2020-02-18T07:42:51.021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47</TotalTime>
  <Words>232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Corbel</vt:lpstr>
      <vt:lpstr>Chalkboard 16x9</vt:lpstr>
      <vt:lpstr>Overlay Network - 1</vt:lpstr>
      <vt:lpstr>Docker Swarm</vt:lpstr>
      <vt:lpstr>Docker Overlay Network</vt:lpstr>
      <vt:lpstr>Docker Swarm</vt:lpstr>
      <vt:lpstr>Overlay Network</vt:lpstr>
      <vt:lpstr>Overlay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4</cp:revision>
  <dcterms:created xsi:type="dcterms:W3CDTF">2019-01-02T15:04:54Z</dcterms:created>
  <dcterms:modified xsi:type="dcterms:W3CDTF">2020-04-05T20:37:17Z</dcterms:modified>
</cp:coreProperties>
</file>