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DED38-DAAC-4FED-83BD-4E6EE51AD211}" v="2" dt="2020-04-05T20:57:16.269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960BCE64-E25D-49CA-A431-7078FB35B372}"/>
    <pc:docChg chg="delSld modSld delSection modSection">
      <pc:chgData name="Özgür ÖZTÜRK" userId="99af92eb8e3f1dda" providerId="LiveId" clId="{960BCE64-E25D-49CA-A431-7078FB35B372}" dt="2020-04-05T21:13:29.823" v="7" actId="20577"/>
      <pc:docMkLst>
        <pc:docMk/>
      </pc:docMkLst>
      <pc:sldChg chg="modSp mod">
        <pc:chgData name="Özgür ÖZTÜRK" userId="99af92eb8e3f1dda" providerId="LiveId" clId="{960BCE64-E25D-49CA-A431-7078FB35B372}" dt="2020-04-05T21:13:29.823" v="7" actId="20577"/>
        <pc:sldMkLst>
          <pc:docMk/>
          <pc:sldMk cId="1920111014" sldId="256"/>
        </pc:sldMkLst>
        <pc:spChg chg="mod">
          <ac:chgData name="Özgür ÖZTÜRK" userId="99af92eb8e3f1dda" providerId="LiveId" clId="{960BCE64-E25D-49CA-A431-7078FB35B372}" dt="2020-04-05T21:13:29.823" v="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960BCE64-E25D-49CA-A431-7078FB35B372}" dt="2020-04-05T21:13:25.584" v="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3847750985" sldId="258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4135151317" sldId="260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2215894925" sldId="261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465021443" sldId="262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1797304117" sldId="263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1160959328" sldId="266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3965807363" sldId="267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223730991" sldId="268"/>
        </pc:sldMkLst>
      </pc:sldChg>
      <pc:sldChg chg="del">
        <pc:chgData name="Özgür ÖZTÜRK" userId="99af92eb8e3f1dda" providerId="LiveId" clId="{960BCE64-E25D-49CA-A431-7078FB35B372}" dt="2020-04-05T21:13:20.840" v="0" actId="47"/>
        <pc:sldMkLst>
          <pc:docMk/>
          <pc:sldMk cId="1989555738" sldId="269"/>
        </pc:sldMkLst>
      </pc:sldChg>
      <pc:sldChg chg="del">
        <pc:chgData name="Özgür ÖZTÜRK" userId="99af92eb8e3f1dda" providerId="LiveId" clId="{960BCE64-E25D-49CA-A431-7078FB35B372}" dt="2020-04-05T21:13:26.950" v="2" actId="47"/>
        <pc:sldMkLst>
          <pc:docMk/>
          <pc:sldMk cId="694656981" sldId="270"/>
        </pc:sldMkLst>
      </pc:sldChg>
    </pc:docChg>
  </pc:docChgLst>
  <pc:docChgLst>
    <pc:chgData name="Özgür ÖZTÜRK" userId="99af92eb8e3f1dda" providerId="LiveId" clId="{EA3DED38-DAAC-4FED-83BD-4E6EE51AD211}"/>
    <pc:docChg chg="custSel addSld modSld sldOrd modSection">
      <pc:chgData name="Özgür ÖZTÜRK" userId="99af92eb8e3f1dda" providerId="LiveId" clId="{EA3DED38-DAAC-4FED-83BD-4E6EE51AD211}" dt="2020-04-05T20:59:33.372" v="391" actId="20577"/>
      <pc:docMkLst>
        <pc:docMk/>
      </pc:docMkLst>
      <pc:sldChg chg="modSp mod ord">
        <pc:chgData name="Özgür ÖZTÜRK" userId="99af92eb8e3f1dda" providerId="LiveId" clId="{EA3DED38-DAAC-4FED-83BD-4E6EE51AD211}" dt="2020-04-05T20:56:17.292" v="16"/>
        <pc:sldMkLst>
          <pc:docMk/>
          <pc:sldMk cId="1920111014" sldId="256"/>
        </pc:sldMkLst>
        <pc:spChg chg="mod">
          <ac:chgData name="Özgür ÖZTÜRK" userId="99af92eb8e3f1dda" providerId="LiveId" clId="{EA3DED38-DAAC-4FED-83BD-4E6EE51AD211}" dt="2020-04-05T20:56:07.341" v="14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 mod ord">
        <pc:chgData name="Özgür ÖZTÜRK" userId="99af92eb8e3f1dda" providerId="LiveId" clId="{EA3DED38-DAAC-4FED-83BD-4E6EE51AD211}" dt="2020-04-05T20:59:33.372" v="391" actId="20577"/>
        <pc:sldMkLst>
          <pc:docMk/>
          <pc:sldMk cId="694656981" sldId="270"/>
        </pc:sldMkLst>
        <pc:spChg chg="mod">
          <ac:chgData name="Özgür ÖZTÜRK" userId="99af92eb8e3f1dda" providerId="LiveId" clId="{EA3DED38-DAAC-4FED-83BD-4E6EE51AD211}" dt="2020-04-05T20:57:22.020" v="42" actId="20577"/>
          <ac:spMkLst>
            <pc:docMk/>
            <pc:sldMk cId="694656981" sldId="270"/>
            <ac:spMk id="2" creationId="{00000000-0000-0000-0000-000000000000}"/>
          </ac:spMkLst>
        </pc:spChg>
        <pc:spChg chg="mod">
          <ac:chgData name="Özgür ÖZTÜRK" userId="99af92eb8e3f1dda" providerId="LiveId" clId="{EA3DED38-DAAC-4FED-83BD-4E6EE51AD211}" dt="2020-04-05T20:59:33.372" v="391" actId="20577"/>
          <ac:spMkLst>
            <pc:docMk/>
            <pc:sldMk cId="694656981" sldId="270"/>
            <ac:spMk id="4" creationId="{00000000-0000-0000-0000-000000000000}"/>
          </ac:spMkLst>
        </pc:spChg>
        <pc:spChg chg="del">
          <ac:chgData name="Özgür ÖZTÜRK" userId="99af92eb8e3f1dda" providerId="LiveId" clId="{EA3DED38-DAAC-4FED-83BD-4E6EE51AD211}" dt="2020-04-05T20:57:16.266" v="20" actId="931"/>
          <ac:spMkLst>
            <pc:docMk/>
            <pc:sldMk cId="694656981" sldId="270"/>
            <ac:spMk id="6" creationId="{00000000-0000-0000-0000-000000000000}"/>
          </ac:spMkLst>
        </pc:spChg>
        <pc:picChg chg="add mod">
          <ac:chgData name="Özgür ÖZTÜRK" userId="99af92eb8e3f1dda" providerId="LiveId" clId="{EA3DED38-DAAC-4FED-83BD-4E6EE51AD211}" dt="2020-04-05T20:57:19.381" v="26" actId="27614"/>
          <ac:picMkLst>
            <pc:docMk/>
            <pc:sldMk cId="694656981" sldId="270"/>
            <ac:picMk id="7" creationId="{9BB02491-8F3C-41CA-954C-0EB2C14C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23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2020-04-05T21:13:32Z</dcterms:modified>
</cp:coreProperties>
</file>