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8E1A0-C083-4BDD-88FD-67ABA9BD2615}" v="9" dt="2020-04-05T21:23:25.233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11CEC923-9179-44EE-9884-B990EE8DD554}"/>
    <pc:docChg chg="undo custSel modSld">
      <pc:chgData name="Özgür ÖZTÜRK" userId="99af92eb8e3f1dda" providerId="LiveId" clId="{11CEC923-9179-44EE-9884-B990EE8DD554}" dt="2020-02-24T11:13:54.876" v="38" actId="20577"/>
      <pc:docMkLst>
        <pc:docMk/>
      </pc:docMkLst>
      <pc:sldChg chg="modSp mod">
        <pc:chgData name="Özgür ÖZTÜRK" userId="99af92eb8e3f1dda" providerId="LiveId" clId="{11CEC923-9179-44EE-9884-B990EE8DD554}" dt="2020-02-24T11:12:56.826" v="37" actId="20577"/>
        <pc:sldMkLst>
          <pc:docMk/>
          <pc:sldMk cId="1920111014" sldId="256"/>
        </pc:sldMkLst>
        <pc:spChg chg="mod">
          <ac:chgData name="Özgür ÖZTÜRK" userId="99af92eb8e3f1dda" providerId="LiveId" clId="{11CEC923-9179-44EE-9884-B990EE8DD554}" dt="2020-02-24T11:12:56.826" v="37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 mod">
        <pc:chgData name="Özgür ÖZTÜRK" userId="99af92eb8e3f1dda" providerId="LiveId" clId="{11CEC923-9179-44EE-9884-B990EE8DD554}" dt="2020-02-24T11:10:53.538" v="13"/>
        <pc:sldMkLst>
          <pc:docMk/>
          <pc:sldMk cId="2999788123" sldId="270"/>
        </pc:sldMkLst>
        <pc:spChg chg="mod">
          <ac:chgData name="Özgür ÖZTÜRK" userId="99af92eb8e3f1dda" providerId="LiveId" clId="{11CEC923-9179-44EE-9884-B990EE8DD554}" dt="2020-02-24T11:10:16.457" v="7" actId="20577"/>
          <ac:spMkLst>
            <pc:docMk/>
            <pc:sldMk cId="2999788123" sldId="270"/>
            <ac:spMk id="4" creationId="{00000000-0000-0000-0000-000000000000}"/>
          </ac:spMkLst>
        </pc:spChg>
        <pc:spChg chg="add del mod">
          <ac:chgData name="Özgür ÖZTÜRK" userId="99af92eb8e3f1dda" providerId="LiveId" clId="{11CEC923-9179-44EE-9884-B990EE8DD554}" dt="2020-02-24T11:10:53.538" v="13"/>
          <ac:spMkLst>
            <pc:docMk/>
            <pc:sldMk cId="2999788123" sldId="270"/>
            <ac:spMk id="7" creationId="{FF0A321C-4932-453E-8817-648A4B60180E}"/>
          </ac:spMkLst>
        </pc:spChg>
        <pc:picChg chg="del">
          <ac:chgData name="Özgür ÖZTÜRK" userId="99af92eb8e3f1dda" providerId="LiveId" clId="{11CEC923-9179-44EE-9884-B990EE8DD554}" dt="2020-02-24T11:10:47.517" v="8" actId="478"/>
          <ac:picMkLst>
            <pc:docMk/>
            <pc:sldMk cId="2999788123" sldId="270"/>
            <ac:picMk id="3" creationId="{61719709-6A36-414E-A818-F81F0A4EF8E8}"/>
          </ac:picMkLst>
        </pc:picChg>
        <pc:picChg chg="add del mod">
          <ac:chgData name="Özgür ÖZTÜRK" userId="99af92eb8e3f1dda" providerId="LiveId" clId="{11CEC923-9179-44EE-9884-B990EE8DD554}" dt="2020-02-24T11:10:51.885" v="12"/>
          <ac:picMkLst>
            <pc:docMk/>
            <pc:sldMk cId="2999788123" sldId="270"/>
            <ac:picMk id="8" creationId="{29758D93-E871-4F46-BD40-574F68C283F7}"/>
          </ac:picMkLst>
        </pc:picChg>
        <pc:picChg chg="add mod">
          <ac:chgData name="Özgür ÖZTÜRK" userId="99af92eb8e3f1dda" providerId="LiveId" clId="{11CEC923-9179-44EE-9884-B990EE8DD554}" dt="2020-02-24T11:10:53.538" v="13"/>
          <ac:picMkLst>
            <pc:docMk/>
            <pc:sldMk cId="2999788123" sldId="270"/>
            <ac:picMk id="9" creationId="{C5A9866E-AD87-4E8A-88E8-5F7DF33DF73B}"/>
          </ac:picMkLst>
        </pc:picChg>
      </pc:sldChg>
      <pc:sldChg chg="modSp mod">
        <pc:chgData name="Özgür ÖZTÜRK" userId="99af92eb8e3f1dda" providerId="LiveId" clId="{11CEC923-9179-44EE-9884-B990EE8DD554}" dt="2020-02-24T11:13:54.876" v="38" actId="20577"/>
        <pc:sldMkLst>
          <pc:docMk/>
          <pc:sldMk cId="434223632" sldId="271"/>
        </pc:sldMkLst>
        <pc:spChg chg="mod">
          <ac:chgData name="Özgür ÖZTÜRK" userId="99af92eb8e3f1dda" providerId="LiveId" clId="{11CEC923-9179-44EE-9884-B990EE8DD554}" dt="2020-02-24T11:13:54.876" v="38" actId="20577"/>
          <ac:spMkLst>
            <pc:docMk/>
            <pc:sldMk cId="434223632" sldId="271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11CEC923-9179-44EE-9884-B990EE8DD554}" dt="2020-02-24T11:12:13.958" v="30" actId="20577"/>
        <pc:sldMkLst>
          <pc:docMk/>
          <pc:sldMk cId="532657774" sldId="272"/>
        </pc:sldMkLst>
        <pc:spChg chg="mod">
          <ac:chgData name="Özgür ÖZTÜRK" userId="99af92eb8e3f1dda" providerId="LiveId" clId="{11CEC923-9179-44EE-9884-B990EE8DD554}" dt="2020-02-24T11:12:13.958" v="30" actId="20577"/>
          <ac:spMkLst>
            <pc:docMk/>
            <pc:sldMk cId="532657774" sldId="272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11CEC923-9179-44EE-9884-B990EE8DD554}" dt="2020-02-24T11:12:45.024" v="35" actId="20577"/>
        <pc:sldMkLst>
          <pc:docMk/>
          <pc:sldMk cId="983262590" sldId="273"/>
        </pc:sldMkLst>
        <pc:spChg chg="mod">
          <ac:chgData name="Özgür ÖZTÜRK" userId="99af92eb8e3f1dda" providerId="LiveId" clId="{11CEC923-9179-44EE-9884-B990EE8DD554}" dt="2020-02-24T11:12:45.024" v="35" actId="20577"/>
          <ac:spMkLst>
            <pc:docMk/>
            <pc:sldMk cId="983262590" sldId="273"/>
            <ac:spMk id="3" creationId="{CD367942-54BA-4D9B-A276-4F4180B989CB}"/>
          </ac:spMkLst>
        </pc:spChg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9FB5E3FD-3FF6-463D-85F4-7951933FCACC}"/>
    <pc:docChg chg="custSel addSld modSld">
      <pc:chgData name="Özgür ÖZTÜRK" userId="99af92eb8e3f1dda" providerId="LiveId" clId="{9FB5E3FD-3FF6-463D-85F4-7951933FCACC}" dt="2020-02-25T11:58:36.863" v="47" actId="20577"/>
      <pc:docMkLst>
        <pc:docMk/>
      </pc:docMkLst>
      <pc:sldChg chg="modSp mod">
        <pc:chgData name="Özgür ÖZTÜRK" userId="99af92eb8e3f1dda" providerId="LiveId" clId="{9FB5E3FD-3FF6-463D-85F4-7951933FCACC}" dt="2020-02-25T11:55:17.678" v="20" actId="20577"/>
        <pc:sldMkLst>
          <pc:docMk/>
          <pc:sldMk cId="1920111014" sldId="256"/>
        </pc:sldMkLst>
        <pc:spChg chg="mod">
          <ac:chgData name="Özgür ÖZTÜRK" userId="99af92eb8e3f1dda" providerId="LiveId" clId="{9FB5E3FD-3FF6-463D-85F4-7951933FCACC}" dt="2020-02-25T11:55:17.678" v="20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 mod">
        <pc:chgData name="Özgür ÖZTÜRK" userId="99af92eb8e3f1dda" providerId="LiveId" clId="{9FB5E3FD-3FF6-463D-85F4-7951933FCACC}" dt="2020-02-25T11:55:51.021" v="24"/>
        <pc:sldMkLst>
          <pc:docMk/>
          <pc:sldMk cId="2999788123" sldId="270"/>
        </pc:sldMkLst>
        <pc:spChg chg="mod">
          <ac:chgData name="Özgür ÖZTÜRK" userId="99af92eb8e3f1dda" providerId="LiveId" clId="{9FB5E3FD-3FF6-463D-85F4-7951933FCACC}" dt="2020-02-25T11:55:11.893" v="3" actId="20577"/>
          <ac:spMkLst>
            <pc:docMk/>
            <pc:sldMk cId="2999788123" sldId="270"/>
            <ac:spMk id="4" creationId="{00000000-0000-0000-0000-000000000000}"/>
          </ac:spMkLst>
        </pc:spChg>
        <pc:spChg chg="add del mod">
          <ac:chgData name="Özgür ÖZTÜRK" userId="99af92eb8e3f1dda" providerId="LiveId" clId="{9FB5E3FD-3FF6-463D-85F4-7951933FCACC}" dt="2020-02-25T11:55:51.021" v="24"/>
          <ac:spMkLst>
            <pc:docMk/>
            <pc:sldMk cId="2999788123" sldId="270"/>
            <ac:spMk id="6" creationId="{BF93E5F6-801F-4B72-9C4B-B438A8F30F9A}"/>
          </ac:spMkLst>
        </pc:spChg>
        <pc:picChg chg="add del">
          <ac:chgData name="Özgür ÖZTÜRK" userId="99af92eb8e3f1dda" providerId="LiveId" clId="{9FB5E3FD-3FF6-463D-85F4-7951933FCACC}" dt="2020-02-25T11:55:50.005" v="23"/>
          <ac:picMkLst>
            <pc:docMk/>
            <pc:sldMk cId="2999788123" sldId="270"/>
            <ac:picMk id="7" creationId="{AB587D3D-0C7B-4197-9CCA-D802E3512E8C}"/>
          </ac:picMkLst>
        </pc:picChg>
        <pc:picChg chg="add mod">
          <ac:chgData name="Özgür ÖZTÜRK" userId="99af92eb8e3f1dda" providerId="LiveId" clId="{9FB5E3FD-3FF6-463D-85F4-7951933FCACC}" dt="2020-02-25T11:55:51.021" v="24"/>
          <ac:picMkLst>
            <pc:docMk/>
            <pc:sldMk cId="2999788123" sldId="270"/>
            <ac:picMk id="8" creationId="{1E4B1A04-729F-48D1-A0F1-1A045F220ACA}"/>
          </ac:picMkLst>
        </pc:picChg>
        <pc:picChg chg="del">
          <ac:chgData name="Özgür ÖZTÜRK" userId="99af92eb8e3f1dda" providerId="LiveId" clId="{9FB5E3FD-3FF6-463D-85F4-7951933FCACC}" dt="2020-02-25T11:55:47.674" v="21" actId="478"/>
          <ac:picMkLst>
            <pc:docMk/>
            <pc:sldMk cId="2999788123" sldId="270"/>
            <ac:picMk id="9" creationId="{C5A9866E-AD87-4E8A-88E8-5F7DF33DF73B}"/>
          </ac:picMkLst>
        </pc:picChg>
      </pc:sldChg>
      <pc:sldChg chg="modSp">
        <pc:chgData name="Özgür ÖZTÜRK" userId="99af92eb8e3f1dda" providerId="LiveId" clId="{9FB5E3FD-3FF6-463D-85F4-7951933FCACC}" dt="2020-02-25T11:56:15.929" v="25"/>
        <pc:sldMkLst>
          <pc:docMk/>
          <pc:sldMk cId="434223632" sldId="271"/>
        </pc:sldMkLst>
        <pc:spChg chg="mod">
          <ac:chgData name="Özgür ÖZTÜRK" userId="99af92eb8e3f1dda" providerId="LiveId" clId="{9FB5E3FD-3FF6-463D-85F4-7951933FCACC}" dt="2020-02-25T11:56:15.929" v="25"/>
          <ac:spMkLst>
            <pc:docMk/>
            <pc:sldMk cId="434223632" sldId="271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9FB5E3FD-3FF6-463D-85F4-7951933FCACC}" dt="2020-02-25T11:58:36.863" v="47" actId="20577"/>
        <pc:sldMkLst>
          <pc:docMk/>
          <pc:sldMk cId="532657774" sldId="272"/>
        </pc:sldMkLst>
        <pc:spChg chg="mod">
          <ac:chgData name="Özgür ÖZTÜRK" userId="99af92eb8e3f1dda" providerId="LiveId" clId="{9FB5E3FD-3FF6-463D-85F4-7951933FCACC}" dt="2020-02-25T11:58:36.863" v="47" actId="20577"/>
          <ac:spMkLst>
            <pc:docMk/>
            <pc:sldMk cId="532657774" sldId="272"/>
            <ac:spMk id="3" creationId="{CD367942-54BA-4D9B-A276-4F4180B989CB}"/>
          </ac:spMkLst>
        </pc:spChg>
      </pc:sldChg>
      <pc:sldChg chg="modSp mod">
        <pc:chgData name="Özgür ÖZTÜRK" userId="99af92eb8e3f1dda" providerId="LiveId" clId="{9FB5E3FD-3FF6-463D-85F4-7951933FCACC}" dt="2020-02-25T11:57:43.429" v="38"/>
        <pc:sldMkLst>
          <pc:docMk/>
          <pc:sldMk cId="983262590" sldId="273"/>
        </pc:sldMkLst>
        <pc:spChg chg="mod">
          <ac:chgData name="Özgür ÖZTÜRK" userId="99af92eb8e3f1dda" providerId="LiveId" clId="{9FB5E3FD-3FF6-463D-85F4-7951933FCACC}" dt="2020-02-25T11:57:43.429" v="38"/>
          <ac:spMkLst>
            <pc:docMk/>
            <pc:sldMk cId="983262590" sldId="273"/>
            <ac:spMk id="3" creationId="{CD367942-54BA-4D9B-A276-4F4180B989CB}"/>
          </ac:spMkLst>
        </pc:spChg>
      </pc:sldChg>
      <pc:sldChg chg="modSp add">
        <pc:chgData name="Özgür ÖZTÜRK" userId="99af92eb8e3f1dda" providerId="LiveId" clId="{9FB5E3FD-3FF6-463D-85F4-7951933FCACC}" dt="2020-02-25T11:57:55.264" v="40"/>
        <pc:sldMkLst>
          <pc:docMk/>
          <pc:sldMk cId="588224002" sldId="274"/>
        </pc:sldMkLst>
        <pc:spChg chg="mod">
          <ac:chgData name="Özgür ÖZTÜRK" userId="99af92eb8e3f1dda" providerId="LiveId" clId="{9FB5E3FD-3FF6-463D-85F4-7951933FCACC}" dt="2020-02-25T11:57:55.264" v="40"/>
          <ac:spMkLst>
            <pc:docMk/>
            <pc:sldMk cId="588224002" sldId="274"/>
            <ac:spMk id="3" creationId="{CD367942-54BA-4D9B-A276-4F4180B989CB}"/>
          </ac:spMkLst>
        </pc:spChg>
      </pc:sldChg>
    </pc:docChg>
  </pc:docChgLst>
  <pc:docChgLst>
    <pc:chgData name="Özgür ÖZTÜRK" userId="99af92eb8e3f1dda" providerId="LiveId" clId="{6B18E1A0-C083-4BDD-88FD-67ABA9BD2615}"/>
    <pc:docChg chg="custSel addSld delSld modSld modSection">
      <pc:chgData name="Özgür ÖZTÜRK" userId="99af92eb8e3f1dda" providerId="LiveId" clId="{6B18E1A0-C083-4BDD-88FD-67ABA9BD2615}" dt="2020-04-05T21:25:13.626" v="407" actId="20577"/>
      <pc:docMkLst>
        <pc:docMk/>
      </pc:docMkLst>
      <pc:sldChg chg="modSp mod">
        <pc:chgData name="Özgür ÖZTÜRK" userId="99af92eb8e3f1dda" providerId="LiveId" clId="{6B18E1A0-C083-4BDD-88FD-67ABA9BD2615}" dt="2020-04-05T21:14:37.343" v="15" actId="20577"/>
        <pc:sldMkLst>
          <pc:docMk/>
          <pc:sldMk cId="1920111014" sldId="256"/>
        </pc:sldMkLst>
        <pc:spChg chg="mod">
          <ac:chgData name="Özgür ÖZTÜRK" userId="99af92eb8e3f1dda" providerId="LiveId" clId="{6B18E1A0-C083-4BDD-88FD-67ABA9BD2615}" dt="2020-04-05T21:14:37.343" v="15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del">
        <pc:chgData name="Özgür ÖZTÜRK" userId="99af92eb8e3f1dda" providerId="LiveId" clId="{6B18E1A0-C083-4BDD-88FD-67ABA9BD2615}" dt="2020-04-05T21:15:36.113" v="16" actId="47"/>
        <pc:sldMkLst>
          <pc:docMk/>
          <pc:sldMk cId="2999788123" sldId="270"/>
        </pc:sldMkLst>
      </pc:sldChg>
      <pc:sldChg chg="del">
        <pc:chgData name="Özgür ÖZTÜRK" userId="99af92eb8e3f1dda" providerId="LiveId" clId="{6B18E1A0-C083-4BDD-88FD-67ABA9BD2615}" dt="2020-04-05T21:15:36.113" v="16" actId="47"/>
        <pc:sldMkLst>
          <pc:docMk/>
          <pc:sldMk cId="434223632" sldId="271"/>
        </pc:sldMkLst>
      </pc:sldChg>
      <pc:sldChg chg="del">
        <pc:chgData name="Özgür ÖZTÜRK" userId="99af92eb8e3f1dda" providerId="LiveId" clId="{6B18E1A0-C083-4BDD-88FD-67ABA9BD2615}" dt="2020-04-05T21:15:36.113" v="16" actId="47"/>
        <pc:sldMkLst>
          <pc:docMk/>
          <pc:sldMk cId="532657774" sldId="272"/>
        </pc:sldMkLst>
      </pc:sldChg>
      <pc:sldChg chg="del">
        <pc:chgData name="Özgür ÖZTÜRK" userId="99af92eb8e3f1dda" providerId="LiveId" clId="{6B18E1A0-C083-4BDD-88FD-67ABA9BD2615}" dt="2020-04-05T21:15:36.113" v="16" actId="47"/>
        <pc:sldMkLst>
          <pc:docMk/>
          <pc:sldMk cId="983262590" sldId="273"/>
        </pc:sldMkLst>
      </pc:sldChg>
      <pc:sldChg chg="modSp mod">
        <pc:chgData name="Özgür ÖZTÜRK" userId="99af92eb8e3f1dda" providerId="LiveId" clId="{6B18E1A0-C083-4BDD-88FD-67ABA9BD2615}" dt="2020-04-05T21:25:13.626" v="407" actId="20577"/>
        <pc:sldMkLst>
          <pc:docMk/>
          <pc:sldMk cId="588224002" sldId="274"/>
        </pc:sldMkLst>
        <pc:spChg chg="mod">
          <ac:chgData name="Özgür ÖZTÜRK" userId="99af92eb8e3f1dda" providerId="LiveId" clId="{6B18E1A0-C083-4BDD-88FD-67ABA9BD2615}" dt="2020-04-05T21:25:13.626" v="407" actId="20577"/>
          <ac:spMkLst>
            <pc:docMk/>
            <pc:sldMk cId="588224002" sldId="274"/>
            <ac:spMk id="3" creationId="{CD367942-54BA-4D9B-A276-4F4180B989CB}"/>
          </ac:spMkLst>
        </pc:spChg>
      </pc:sldChg>
      <pc:sldChg chg="delSp modSp add mod">
        <pc:chgData name="Özgür ÖZTÜRK" userId="99af92eb8e3f1dda" providerId="LiveId" clId="{6B18E1A0-C083-4BDD-88FD-67ABA9BD2615}" dt="2020-04-05T21:23:22.728" v="277"/>
        <pc:sldMkLst>
          <pc:docMk/>
          <pc:sldMk cId="3946401911" sldId="275"/>
        </pc:sldMkLst>
        <pc:spChg chg="del mod">
          <ac:chgData name="Özgür ÖZTÜRK" userId="99af92eb8e3f1dda" providerId="LiveId" clId="{6B18E1A0-C083-4BDD-88FD-67ABA9BD2615}" dt="2020-04-05T21:23:22.728" v="277"/>
          <ac:spMkLst>
            <pc:docMk/>
            <pc:sldMk cId="3946401911" sldId="275"/>
            <ac:spMk id="3" creationId="{CD367942-54BA-4D9B-A276-4F4180B989CB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12EA238C-3D27-48E5-8BAB-44FF7BAFAD27}"/>
    <pc:docChg chg="addSld delSld modSld sldOrd delSection modSection">
      <pc:chgData name="Özgür ÖZTÜRK" userId="99af92eb8e3f1dda" providerId="LiveId" clId="{12EA238C-3D27-48E5-8BAB-44FF7BAFAD27}" dt="2020-02-21T11:11:13.966" v="118" actId="18676"/>
      <pc:docMkLst>
        <pc:docMk/>
      </pc:docMkLst>
      <pc:sldChg chg="modSp">
        <pc:chgData name="Özgür ÖZTÜRK" userId="99af92eb8e3f1dda" providerId="LiveId" clId="{12EA238C-3D27-48E5-8BAB-44FF7BAFAD27}" dt="2020-02-21T11:04:59.543" v="8" actId="20577"/>
        <pc:sldMkLst>
          <pc:docMk/>
          <pc:sldMk cId="1920111014" sldId="256"/>
        </pc:sldMkLst>
        <pc:spChg chg="mod">
          <ac:chgData name="Özgür ÖZTÜRK" userId="99af92eb8e3f1dda" providerId="LiveId" clId="{12EA238C-3D27-48E5-8BAB-44FF7BAFAD27}" dt="2020-02-21T11:04:59.543" v="8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2215894925" sldId="261"/>
        </pc:sldMkLst>
      </pc:sldChg>
      <pc:sldChg chg="del ord">
        <pc:chgData name="Özgür ÖZTÜRK" userId="99af92eb8e3f1dda" providerId="LiveId" clId="{12EA238C-3D27-48E5-8BAB-44FF7BAFAD27}" dt="2020-02-21T11:11:13.966" v="118" actId="18676"/>
        <pc:sldMkLst>
          <pc:docMk/>
          <pc:sldMk cId="465021443" sldId="262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223730991" sldId="268"/>
        </pc:sldMkLst>
      </pc:sldChg>
      <pc:sldChg chg="del">
        <pc:chgData name="Özgür ÖZTÜRK" userId="99af92eb8e3f1dda" providerId="LiveId" clId="{12EA238C-3D27-48E5-8BAB-44FF7BAFAD27}" dt="2020-02-21T11:11:13.966" v="118" actId="18676"/>
        <pc:sldMkLst>
          <pc:docMk/>
          <pc:sldMk cId="1989555738" sldId="269"/>
        </pc:sldMkLst>
      </pc:sldChg>
      <pc:sldChg chg="addSp delSp modSp add ord">
        <pc:chgData name="Özgür ÖZTÜRK" userId="99af92eb8e3f1dda" providerId="LiveId" clId="{12EA238C-3D27-48E5-8BAB-44FF7BAFAD27}" dt="2020-02-21T11:06:38.865" v="87"/>
        <pc:sldMkLst>
          <pc:docMk/>
          <pc:sldMk cId="2999788123" sldId="270"/>
        </pc:sldMkLst>
        <pc:spChg chg="mod">
          <ac:chgData name="Özgür ÖZTÜRK" userId="99af92eb8e3f1dda" providerId="LiveId" clId="{12EA238C-3D27-48E5-8BAB-44FF7BAFAD27}" dt="2020-02-21T11:06:32.686" v="85" actId="20577"/>
          <ac:spMkLst>
            <pc:docMk/>
            <pc:sldMk cId="2999788123" sldId="270"/>
            <ac:spMk id="2" creationId="{00000000-0000-0000-0000-000000000000}"/>
          </ac:spMkLst>
        </pc:spChg>
        <pc:spChg chg="mod">
          <ac:chgData name="Özgür ÖZTÜRK" userId="99af92eb8e3f1dda" providerId="LiveId" clId="{12EA238C-3D27-48E5-8BAB-44FF7BAFAD27}" dt="2020-02-21T11:06:19.303" v="64" actId="20577"/>
          <ac:spMkLst>
            <pc:docMk/>
            <pc:sldMk cId="2999788123" sldId="270"/>
            <ac:spMk id="4" creationId="{00000000-0000-0000-0000-000000000000}"/>
          </ac:spMkLst>
        </pc:spChg>
        <pc:spChg chg="del">
          <ac:chgData name="Özgür ÖZTÜRK" userId="99af92eb8e3f1dda" providerId="LiveId" clId="{12EA238C-3D27-48E5-8BAB-44FF7BAFAD27}" dt="2020-02-21T11:05:45.241" v="10"/>
          <ac:spMkLst>
            <pc:docMk/>
            <pc:sldMk cId="2999788123" sldId="270"/>
            <ac:spMk id="6" creationId="{00000000-0000-0000-0000-000000000000}"/>
          </ac:spMkLst>
        </pc:spChg>
        <pc:picChg chg="add mod">
          <ac:chgData name="Özgür ÖZTÜRK" userId="99af92eb8e3f1dda" providerId="LiveId" clId="{12EA238C-3D27-48E5-8BAB-44FF7BAFAD27}" dt="2020-02-21T11:05:53.418" v="12" actId="1076"/>
          <ac:picMkLst>
            <pc:docMk/>
            <pc:sldMk cId="2999788123" sldId="270"/>
            <ac:picMk id="3" creationId="{61719709-6A36-414E-A818-F81F0A4EF8E8}"/>
          </ac:picMkLst>
        </pc:picChg>
      </pc:sldChg>
      <pc:sldChg chg="addSp modSp add ord">
        <pc:chgData name="Özgür ÖZTÜRK" userId="99af92eb8e3f1dda" providerId="LiveId" clId="{12EA238C-3D27-48E5-8BAB-44FF7BAFAD27}" dt="2020-02-21T11:09:25.113" v="116" actId="1076"/>
        <pc:sldMkLst>
          <pc:docMk/>
          <pc:sldMk cId="434223632" sldId="271"/>
        </pc:sldMkLst>
        <pc:spChg chg="add mod">
          <ac:chgData name="Özgür ÖZTÜRK" userId="99af92eb8e3f1dda" providerId="LiveId" clId="{12EA238C-3D27-48E5-8BAB-44FF7BAFAD27}" dt="2020-02-21T11:09:25.113" v="116" actId="1076"/>
          <ac:spMkLst>
            <pc:docMk/>
            <pc:sldMk cId="434223632" sldId="271"/>
            <ac:spMk id="3" creationId="{CD367942-54BA-4D9B-A276-4F4180B989CB}"/>
          </ac:spMkLst>
        </pc:spChg>
      </pc:sldChg>
      <pc:sldChg chg="modSp add">
        <pc:chgData name="Özgür ÖZTÜRK" userId="99af92eb8e3f1dda" providerId="LiveId" clId="{12EA238C-3D27-48E5-8BAB-44FF7BAFAD27}" dt="2020-02-21T11:09:17.789" v="115" actId="1076"/>
        <pc:sldMkLst>
          <pc:docMk/>
          <pc:sldMk cId="532657774" sldId="272"/>
        </pc:sldMkLst>
        <pc:spChg chg="mod">
          <ac:chgData name="Özgür ÖZTÜRK" userId="99af92eb8e3f1dda" providerId="LiveId" clId="{12EA238C-3D27-48E5-8BAB-44FF7BAFAD27}" dt="2020-02-21T11:09:17.789" v="115" actId="1076"/>
          <ac:spMkLst>
            <pc:docMk/>
            <pc:sldMk cId="532657774" sldId="272"/>
            <ac:spMk id="3" creationId="{CD367942-54BA-4D9B-A276-4F4180B989CB}"/>
          </ac:spMkLst>
        </pc:spChg>
      </pc:sldChg>
      <pc:sldChg chg="modSp add">
        <pc:chgData name="Özgür ÖZTÜRK" userId="99af92eb8e3f1dda" providerId="LiveId" clId="{12EA238C-3D27-48E5-8BAB-44FF7BAFAD27}" dt="2020-02-21T11:09:38.295" v="117" actId="1076"/>
        <pc:sldMkLst>
          <pc:docMk/>
          <pc:sldMk cId="983262590" sldId="273"/>
        </pc:sldMkLst>
        <pc:spChg chg="mod">
          <ac:chgData name="Özgür ÖZTÜRK" userId="99af92eb8e3f1dda" providerId="LiveId" clId="{12EA238C-3D27-48E5-8BAB-44FF7BAFAD27}" dt="2020-02-21T11:09:38.295" v="117" actId="1076"/>
          <ac:spMkLst>
            <pc:docMk/>
            <pc:sldMk cId="983262590" sldId="273"/>
            <ac:spMk id="3" creationId="{CD367942-54BA-4D9B-A276-4F4180B989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42</TotalTime>
  <Words>145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Chalkboard 16x9</vt:lpstr>
      <vt:lpstr>Alıştırma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2020-04-05T21:25:18Z</dcterms:modified>
</cp:coreProperties>
</file>