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BEC63-1F2E-4C7E-A2F6-F58C70CE0627}" v="87" dt="2020-03-28T23:53:09.310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andro-keil.de/slides/docker-for-php-developer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ngimg.com/download/27010" TargetMode="External"/><Relationship Id="rId11" Type="http://schemas.openxmlformats.org/officeDocument/2006/relationships/hyperlink" Target="https://sandro-keil.de/slides/docker-for-php-developers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hyperlink" Target="https://commons.wikimedia.org/wiki/File:AWS_Simple_Icons_Non-Service_Specific_Traditional_Server.svg" TargetMode="External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intercubecontainers.com/steel-shipping-containers-sale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sv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ngimg.com/download/27010" TargetMode="External"/><Relationship Id="rId11" Type="http://schemas.openxmlformats.org/officeDocument/2006/relationships/hyperlink" Target="https://sandro-keil.de/slides/docker-for-php-developers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1.svg"/><Relationship Id="rId10" Type="http://schemas.openxmlformats.org/officeDocument/2006/relationships/image" Target="../media/image3.png"/><Relationship Id="rId4" Type="http://schemas.openxmlformats.org/officeDocument/2006/relationships/hyperlink" Target="https://commons.wikimedia.org/wiki/File:AWS_Simple_Icons_Non-Service_Specific_Traditional_Server.svg" TargetMode="External"/><Relationship Id="rId9" Type="http://schemas.openxmlformats.org/officeDocument/2006/relationships/image" Target="../media/image8.svg"/><Relationship Id="rId14" Type="http://schemas.openxmlformats.org/officeDocument/2006/relationships/image" Target="../media/image10.png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57</TotalTime>
  <Words>81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Corbel</vt:lpstr>
      <vt:lpstr>Times New Roman</vt:lpstr>
      <vt:lpstr>Chalkboard 16x9</vt:lpstr>
      <vt:lpstr>Docker Swarm</vt:lpstr>
      <vt:lpstr>Docker Swarm</vt:lpstr>
      <vt:lpstr>Docker Swarm</vt:lpstr>
      <vt:lpstr>Docker Swarm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2020-03-28T23:55:32Z</dcterms:modified>
</cp:coreProperties>
</file>