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8AA31-8245-4F9F-A9CE-8140E5AEE283}" v="57" dt="2020-04-03T21:20:20.323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4678AA31-8245-4F9F-A9CE-8140E5AEE283}"/>
    <pc:docChg chg="custSel addSld delSld modSld sldOrd delSection modSection">
      <pc:chgData name="Özgür ÖZTÜRK" userId="99af92eb8e3f1dda" providerId="LiveId" clId="{4678AA31-8245-4F9F-A9CE-8140E5AEE283}" dt="2020-04-03T21:20:51.776" v="347" actId="18676"/>
      <pc:docMkLst>
        <pc:docMk/>
      </pc:docMkLst>
      <pc:sldChg chg="modSp mod ord">
        <pc:chgData name="Özgür ÖZTÜRK" userId="99af92eb8e3f1dda" providerId="LiveId" clId="{4678AA31-8245-4F9F-A9CE-8140E5AEE283}" dt="2020-04-03T20:58:51.876" v="34"/>
        <pc:sldMkLst>
          <pc:docMk/>
          <pc:sldMk cId="1920111014" sldId="256"/>
        </pc:sldMkLst>
        <pc:spChg chg="mod">
          <ac:chgData name="Özgür ÖZTÜRK" userId="99af92eb8e3f1dda" providerId="LiveId" clId="{4678AA31-8245-4F9F-A9CE-8140E5AEE283}" dt="2020-04-03T20:58:46.502" v="32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1989555738" sldId="269"/>
        </pc:sldMkLst>
      </pc:sldChg>
      <pc:sldChg chg="addSp delSp modSp add mod delAnim modAnim">
        <pc:chgData name="Özgür ÖZTÜRK" userId="99af92eb8e3f1dda" providerId="LiveId" clId="{4678AA31-8245-4F9F-A9CE-8140E5AEE283}" dt="2020-04-03T21:11:19.727" v="101" actId="1076"/>
        <pc:sldMkLst>
          <pc:docMk/>
          <pc:sldMk cId="3240631312" sldId="276"/>
        </pc:sldMkLst>
        <pc:spChg chg="del mod">
          <ac:chgData name="Özgür ÖZTÜRK" userId="99af92eb8e3f1dda" providerId="LiveId" clId="{4678AA31-8245-4F9F-A9CE-8140E5AEE283}" dt="2020-04-03T21:01:39.587" v="42"/>
          <ac:spMkLst>
            <pc:docMk/>
            <pc:sldMk cId="3240631312" sldId="276"/>
            <ac:spMk id="9" creationId="{9C1343DB-BF0A-4CFF-AA58-031CF249235A}"/>
          </ac:spMkLst>
        </pc:spChg>
        <pc:picChg chg="del">
          <ac:chgData name="Özgür ÖZTÜRK" userId="99af92eb8e3f1dda" providerId="LiveId" clId="{4678AA31-8245-4F9F-A9CE-8140E5AEE283}" dt="2020-04-03T21:01:41.592" v="43" actId="478"/>
          <ac:picMkLst>
            <pc:docMk/>
            <pc:sldMk cId="3240631312" sldId="276"/>
            <ac:picMk id="5" creationId="{0B201305-2D9E-4C2A-B014-57C75C087E44}"/>
          </ac:picMkLst>
        </pc:picChg>
        <pc:picChg chg="del">
          <ac:chgData name="Özgür ÖZTÜRK" userId="99af92eb8e3f1dda" providerId="LiveId" clId="{4678AA31-8245-4F9F-A9CE-8140E5AEE283}" dt="2020-04-03T21:01:47.786" v="44" actId="478"/>
          <ac:picMkLst>
            <pc:docMk/>
            <pc:sldMk cId="3240631312" sldId="276"/>
            <ac:picMk id="11" creationId="{B2075D2B-3501-44CD-8545-3E29862D290E}"/>
          </ac:picMkLst>
        </pc:picChg>
        <pc:picChg chg="del">
          <ac:chgData name="Özgür ÖZTÜRK" userId="99af92eb8e3f1dda" providerId="LiveId" clId="{4678AA31-8245-4F9F-A9CE-8140E5AEE283}" dt="2020-04-03T21:01:33.514" v="36" actId="478"/>
          <ac:picMkLst>
            <pc:docMk/>
            <pc:sldMk cId="3240631312" sldId="276"/>
            <ac:picMk id="46" creationId="{3718E634-1284-4313-9297-A8FCFBD07046}"/>
          </ac:picMkLst>
        </pc:picChg>
        <pc:picChg chg="add mod">
          <ac:chgData name="Özgür ÖZTÜRK" userId="99af92eb8e3f1dda" providerId="LiveId" clId="{4678AA31-8245-4F9F-A9CE-8140E5AEE283}" dt="2020-04-03T21:11:11.110" v="99" actId="1076"/>
          <ac:picMkLst>
            <pc:docMk/>
            <pc:sldMk cId="3240631312" sldId="276"/>
            <ac:picMk id="47" creationId="{9D75A48F-4CF7-4A4C-B326-9F79763DF841}"/>
          </ac:picMkLst>
        </pc:picChg>
        <pc:picChg chg="add mod">
          <ac:chgData name="Özgür ÖZTÜRK" userId="99af92eb8e3f1dda" providerId="LiveId" clId="{4678AA31-8245-4F9F-A9CE-8140E5AEE283}" dt="2020-04-03T21:11:05.360" v="98" actId="1076"/>
          <ac:picMkLst>
            <pc:docMk/>
            <pc:sldMk cId="3240631312" sldId="276"/>
            <ac:picMk id="48" creationId="{36279993-3EAB-497C-A5FC-B9DBC9A44E44}"/>
          </ac:picMkLst>
        </pc:picChg>
        <pc:picChg chg="add mod">
          <ac:chgData name="Özgür ÖZTÜRK" userId="99af92eb8e3f1dda" providerId="LiveId" clId="{4678AA31-8245-4F9F-A9CE-8140E5AEE283}" dt="2020-04-03T21:10:52.069" v="95" actId="1076"/>
          <ac:picMkLst>
            <pc:docMk/>
            <pc:sldMk cId="3240631312" sldId="276"/>
            <ac:picMk id="49" creationId="{806D2B01-DA33-4337-BE77-73662CC7E0EB}"/>
          </ac:picMkLst>
        </pc:picChg>
        <pc:picChg chg="add mod">
          <ac:chgData name="Özgür ÖZTÜRK" userId="99af92eb8e3f1dda" providerId="LiveId" clId="{4678AA31-8245-4F9F-A9CE-8140E5AEE283}" dt="2020-04-03T21:11:19.727" v="101" actId="1076"/>
          <ac:picMkLst>
            <pc:docMk/>
            <pc:sldMk cId="3240631312" sldId="276"/>
            <ac:picMk id="60" creationId="{34863FA3-A568-4B0A-8509-047CD0F502B1}"/>
          </ac:picMkLst>
        </pc:picChg>
        <pc:cxnChg chg="del mod">
          <ac:chgData name="Özgür ÖZTÜRK" userId="99af92eb8e3f1dda" providerId="LiveId" clId="{4678AA31-8245-4F9F-A9CE-8140E5AEE283}" dt="2020-04-03T21:01:35.281" v="37" actId="478"/>
          <ac:cxnSpMkLst>
            <pc:docMk/>
            <pc:sldMk cId="3240631312" sldId="276"/>
            <ac:cxnSpMk id="7" creationId="{B2C70CE7-EA27-4A71-8D66-2349FFE3AD82}"/>
          </ac:cxnSpMkLst>
        </pc:cxnChg>
      </pc:sldChg>
      <pc:sldChg chg="addSp delSp modSp add mod">
        <pc:chgData name="Özgür ÖZTÜRK" userId="99af92eb8e3f1dda" providerId="LiveId" clId="{4678AA31-8245-4F9F-A9CE-8140E5AEE283}" dt="2020-04-03T21:09:05.948" v="92" actId="1076"/>
        <pc:sldMkLst>
          <pc:docMk/>
          <pc:sldMk cId="3953640440" sldId="277"/>
        </pc:sldMkLst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8" creationId="{4F3B3276-3E80-4372-BF10-DE44810F999A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0" creationId="{734C6B3D-DFC5-43B6-B987-AF69396297C0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2" creationId="{BFFC9102-7A5B-4657-9343-07BFFEB56B69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5" creationId="{E0175E68-26B1-44A6-95BE-52ED0032FDDD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7" creationId="{BE3CD12C-DDEE-45DC-BF0D-2C60D2D61155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41" creationId="{B42F0DA4-A7E0-4AE4-8B1C-E1BCBDB1774D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42" creationId="{D9BBF30B-1F9E-4743-BB64-692469770C8F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45" creationId="{4F42E764-A1FC-4E0E-938E-83CFB0F190DF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53" creationId="{2D8F1E80-0006-4AD1-AC9D-F089BDD57684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57" creationId="{04D4A8E7-18F9-44CC-B6C9-55ED27AD81A2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58" creationId="{FB3D9A19-48EA-44AB-8494-62133C69FBBB}"/>
          </ac:spMkLst>
        </pc:spChg>
        <pc:picChg chg="add mod">
          <ac:chgData name="Özgür ÖZTÜRK" userId="99af92eb8e3f1dda" providerId="LiveId" clId="{4678AA31-8245-4F9F-A9CE-8140E5AEE283}" dt="2020-04-03T21:06:05.448" v="63" actId="1036"/>
          <ac:picMkLst>
            <pc:docMk/>
            <pc:sldMk cId="3953640440" sldId="277"/>
            <ac:picMk id="5" creationId="{9BB7345C-E6F4-4358-A614-AF04A05C5244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6" creationId="{304798F0-234B-43F7-A2C9-D3A1B8A41E66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7" creationId="{8029A752-0413-4E5C-B187-9C63FA154832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8" creationId="{B3F9B2CC-D59A-401A-831E-BB0522976262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9" creationId="{9DEA03D6-46C0-41B9-BDB6-0D8067DE7107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1" creationId="{ECD63E0F-B323-4144-B8F1-45A986C54735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4" creationId="{AA0D8A2A-D38C-47F1-B4D9-3F8B2CD9B1D0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6" creationId="{B765CC5C-3167-4D93-A5FB-AAEFEB88E451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8" creationId="{565F31CD-B9D3-4AD2-A9A6-DCDD0A9B3BC1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9" creationId="{FA9BE0FD-62F8-4D94-ADD9-3FF16E3098C3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40" creationId="{DED79032-599E-445E-A0F4-912D6C11CF9A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43" creationId="{28C5B7EB-8354-4932-B56B-83DF5A146494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44" creationId="{7BB436C1-97F4-4E6C-A48F-69CA4C93D2B4}"/>
          </ac:picMkLst>
        </pc:picChg>
        <pc:picChg chg="add mod">
          <ac:chgData name="Özgür ÖZTÜRK" userId="99af92eb8e3f1dda" providerId="LiveId" clId="{4678AA31-8245-4F9F-A9CE-8140E5AEE283}" dt="2020-04-03T21:07:55.645" v="79" actId="1035"/>
          <ac:picMkLst>
            <pc:docMk/>
            <pc:sldMk cId="3953640440" sldId="277"/>
            <ac:picMk id="46" creationId="{8E27AC9F-AC72-423C-B63D-541AAAF4B821}"/>
          </ac:picMkLst>
        </pc:picChg>
        <pc:picChg chg="add mod">
          <ac:chgData name="Özgür ÖZTÜRK" userId="99af92eb8e3f1dda" providerId="LiveId" clId="{4678AA31-8245-4F9F-A9CE-8140E5AEE283}" dt="2020-04-03T21:08:04.763" v="87" actId="1076"/>
          <ac:picMkLst>
            <pc:docMk/>
            <pc:sldMk cId="3953640440" sldId="277"/>
            <ac:picMk id="47" creationId="{2BACBAA5-440E-433D-BE14-78729BD843E2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0" creationId="{633DB52B-D1B1-4E26-B89E-2BB99D79562E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1" creationId="{83BD6D8C-4970-4664-AB70-27300E9B2ABF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2" creationId="{F9F50013-5796-4E26-9D94-2017FD41A9E0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4" creationId="{106EB435-57D3-4100-8672-01EE569E064C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5" creationId="{602F0F72-BBE6-4A54-A178-4579B0073397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6" creationId="{C309F206-F531-4FA5-856A-AD753225CD2B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62" creationId="{67E821D2-52E4-49DF-AAE2-F9A88886DECC}"/>
          </ac:picMkLst>
        </pc:picChg>
        <pc:picChg chg="add mod">
          <ac:chgData name="Özgür ÖZTÜRK" userId="99af92eb8e3f1dda" providerId="LiveId" clId="{4678AA31-8245-4F9F-A9CE-8140E5AEE283}" dt="2020-04-03T21:08:56.937" v="90" actId="14100"/>
          <ac:picMkLst>
            <pc:docMk/>
            <pc:sldMk cId="3953640440" sldId="277"/>
            <ac:picMk id="1026" creationId="{F178782A-66E8-47B8-9387-712DFA5DCE16}"/>
          </ac:picMkLst>
        </pc:picChg>
        <pc:picChg chg="add mod">
          <ac:chgData name="Özgür ÖZTÜRK" userId="99af92eb8e3f1dda" providerId="LiveId" clId="{4678AA31-8245-4F9F-A9CE-8140E5AEE283}" dt="2020-04-03T21:07:59.332" v="85" actId="1035"/>
          <ac:picMkLst>
            <pc:docMk/>
            <pc:sldMk cId="3953640440" sldId="277"/>
            <ac:picMk id="1028" creationId="{816DBF85-5F23-4E2C-8B78-13C4ECA2458B}"/>
          </ac:picMkLst>
        </pc:picChg>
        <pc:picChg chg="add mod">
          <ac:chgData name="Özgür ÖZTÜRK" userId="99af92eb8e3f1dda" providerId="LiveId" clId="{4678AA31-8245-4F9F-A9CE-8140E5AEE283}" dt="2020-04-03T21:09:05.948" v="92" actId="1076"/>
          <ac:picMkLst>
            <pc:docMk/>
            <pc:sldMk cId="3953640440" sldId="277"/>
            <ac:picMk id="1030" creationId="{AF45D29C-B6BD-4F95-B26A-B9C68A68CE06}"/>
          </ac:picMkLst>
        </pc:picChg>
        <pc:cxnChg chg="del mod">
          <ac:chgData name="Özgür ÖZTÜRK" userId="99af92eb8e3f1dda" providerId="LiveId" clId="{4678AA31-8245-4F9F-A9CE-8140E5AEE283}" dt="2020-04-03T21:04:46.911" v="47" actId="478"/>
          <ac:cxnSpMkLst>
            <pc:docMk/>
            <pc:sldMk cId="3953640440" sldId="277"/>
            <ac:cxnSpMk id="33" creationId="{62FBF8D7-8F8A-45C8-8756-7DA6034A8DA1}"/>
          </ac:cxnSpMkLst>
        </pc:cxnChg>
        <pc:cxnChg chg="del mod">
          <ac:chgData name="Özgür ÖZTÜRK" userId="99af92eb8e3f1dda" providerId="LiveId" clId="{4678AA31-8245-4F9F-A9CE-8140E5AEE283}" dt="2020-04-03T21:04:46.911" v="47" actId="478"/>
          <ac:cxnSpMkLst>
            <pc:docMk/>
            <pc:sldMk cId="3953640440" sldId="277"/>
            <ac:cxnSpMk id="59" creationId="{2C60DA6D-A299-40DB-B7C9-59F7D50A2231}"/>
          </ac:cxnSpMkLst>
        </pc:cxnChg>
      </pc:sldChg>
      <pc:sldChg chg="addSp delSp modSp add mod">
        <pc:chgData name="Özgür ÖZTÜRK" userId="99af92eb8e3f1dda" providerId="LiveId" clId="{4678AA31-8245-4F9F-A9CE-8140E5AEE283}" dt="2020-04-03T21:20:00.019" v="343" actId="404"/>
        <pc:sldMkLst>
          <pc:docMk/>
          <pc:sldMk cId="1403189748" sldId="278"/>
        </pc:sldMkLst>
        <pc:spChg chg="mod">
          <ac:chgData name="Özgür ÖZTÜRK" userId="99af92eb8e3f1dda" providerId="LiveId" clId="{4678AA31-8245-4F9F-A9CE-8140E5AEE283}" dt="2020-04-03T21:20:00.019" v="343" actId="404"/>
          <ac:spMkLst>
            <pc:docMk/>
            <pc:sldMk cId="1403189748" sldId="278"/>
            <ac:spMk id="2" creationId="{00000000-0000-0000-0000-000000000000}"/>
          </ac:spMkLst>
        </pc:spChg>
        <pc:spChg chg="add mod">
          <ac:chgData name="Özgür ÖZTÜRK" userId="99af92eb8e3f1dda" providerId="LiveId" clId="{4678AA31-8245-4F9F-A9CE-8140E5AEE283}" dt="2020-04-03T21:18:06.665" v="322" actId="404"/>
          <ac:spMkLst>
            <pc:docMk/>
            <pc:sldMk cId="1403189748" sldId="278"/>
            <ac:spMk id="4" creationId="{399B0AE9-3B4F-4F5E-86CD-C9B7E7762746}"/>
          </ac:spMkLst>
        </pc:sp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5" creationId="{9BB7345C-E6F4-4358-A614-AF04A05C5244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46" creationId="{8E27AC9F-AC72-423C-B63D-541AAAF4B821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47" creationId="{2BACBAA5-440E-433D-BE14-78729BD843E2}"/>
          </ac:picMkLst>
        </pc:picChg>
        <pc:picChg chg="del">
          <ac:chgData name="Özgür ÖZTÜRK" userId="99af92eb8e3f1dda" providerId="LiveId" clId="{4678AA31-8245-4F9F-A9CE-8140E5AEE283}" dt="2020-04-03T21:13:12.891" v="103" actId="478"/>
          <ac:picMkLst>
            <pc:docMk/>
            <pc:sldMk cId="1403189748" sldId="278"/>
            <ac:picMk id="1026" creationId="{F178782A-66E8-47B8-9387-712DFA5DCE16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1028" creationId="{816DBF85-5F23-4E2C-8B78-13C4ECA2458B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1030" creationId="{AF45D29C-B6BD-4F95-B26A-B9C68A68CE06}"/>
          </ac:picMkLst>
        </pc:picChg>
      </pc:sldChg>
      <pc:sldChg chg="add ord">
        <pc:chgData name="Özgür ÖZTÜRK" userId="99af92eb8e3f1dda" providerId="LiveId" clId="{4678AA31-8245-4F9F-A9CE-8140E5AEE283}" dt="2020-04-03T21:20:23.028" v="346"/>
        <pc:sldMkLst>
          <pc:docMk/>
          <pc:sldMk cId="406486019" sldId="27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intercubecontainers.com/steel-shipping-containers-sale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11" Type="http://schemas.openxmlformats.org/officeDocument/2006/relationships/hyperlink" Target="https://sandro-keil.de/slides/docker-for-php-developers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developer.ibm.com/clouddataservices/2016/10/31/7-databases-7-days-etc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7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hyperlink" Target="https://developer.ibm.com/clouddataservices/2016/10/31/7-databases-7-days-etcd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intercubecontainers.com/steel-shipping-containers-sale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11" Type="http://schemas.openxmlformats.org/officeDocument/2006/relationships/hyperlink" Target="https://sandro-keil.de/slides/docker-for-php-developers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developer.ibm.com/clouddataservices/2016/10/31/7-databases-7-days-etc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7.svg"/><Relationship Id="rId14" Type="http://schemas.openxmlformats.org/officeDocument/2006/relationships/image" Target="../media/image10.png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</TotalTime>
  <Words>301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Corbel</vt:lpstr>
      <vt:lpstr>Wingdings</vt:lpstr>
      <vt:lpstr>Chalkboard 16x9</vt:lpstr>
      <vt:lpstr>Swarm Manager ve Worker Node</vt:lpstr>
      <vt:lpstr>Docker Swarm</vt:lpstr>
      <vt:lpstr>Docker Swarm</vt:lpstr>
      <vt:lpstr>Raft Consensus Algoritması ve Manager Node </vt:lpstr>
      <vt:lpstr>Docker Swarm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2020-04-03T21:20:54Z</dcterms:modified>
</cp:coreProperties>
</file>