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13FA8-AA25-4CA4-A153-79E2095CF3C0}" v="6" dt="2020-02-19T09:48:24.464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B7B13FA8-AA25-4CA4-A153-79E2095CF3C0}"/>
    <pc:docChg chg="custSel addSld delSld modSld sldOrd delSection modSection">
      <pc:chgData name="Özgür ÖZTÜRK" userId="99af92eb8e3f1dda" providerId="LiveId" clId="{B7B13FA8-AA25-4CA4-A153-79E2095CF3C0}" dt="2020-02-19T09:48:27.693" v="90" actId="478"/>
      <pc:docMkLst>
        <pc:docMk/>
      </pc:docMkLst>
      <pc:sldChg chg="modSp ord">
        <pc:chgData name="Özgür ÖZTÜRK" userId="99af92eb8e3f1dda" providerId="LiveId" clId="{B7B13FA8-AA25-4CA4-A153-79E2095CF3C0}" dt="2020-02-19T09:37:45.887" v="14" actId="20577"/>
        <pc:sldMkLst>
          <pc:docMk/>
          <pc:sldMk cId="1920111014" sldId="256"/>
        </pc:sldMkLst>
        <pc:spChg chg="mod">
          <ac:chgData name="Özgür ÖZTÜRK" userId="99af92eb8e3f1dda" providerId="LiveId" clId="{B7B13FA8-AA25-4CA4-A153-79E2095CF3C0}" dt="2020-02-19T09:37:45.887" v="14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465021443" sldId="262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1989555738" sldId="269"/>
        </pc:sldMkLst>
      </pc:sldChg>
      <pc:sldChg chg="add">
        <pc:chgData name="Özgür ÖZTÜRK" userId="99af92eb8e3f1dda" providerId="LiveId" clId="{B7B13FA8-AA25-4CA4-A153-79E2095CF3C0}" dt="2020-02-19T09:39:25.738" v="15"/>
        <pc:sldMkLst>
          <pc:docMk/>
          <pc:sldMk cId="2128699828" sldId="271"/>
        </pc:sldMkLst>
      </pc:sldChg>
      <pc:sldChg chg="add">
        <pc:chgData name="Özgür ÖZTÜRK" userId="99af92eb8e3f1dda" providerId="LiveId" clId="{B7B13FA8-AA25-4CA4-A153-79E2095CF3C0}" dt="2020-02-19T09:39:25.738" v="15"/>
        <pc:sldMkLst>
          <pc:docMk/>
          <pc:sldMk cId="2149745332" sldId="272"/>
        </pc:sldMkLst>
      </pc:sldChg>
      <pc:sldChg chg="addSp delSp modSp add delAnim">
        <pc:chgData name="Özgür ÖZTÜRK" userId="99af92eb8e3f1dda" providerId="LiveId" clId="{B7B13FA8-AA25-4CA4-A153-79E2095CF3C0}" dt="2020-02-19T09:43:10.516" v="86" actId="1076"/>
        <pc:sldMkLst>
          <pc:docMk/>
          <pc:sldMk cId="3938698350" sldId="273"/>
        </pc:sldMkLst>
        <pc:spChg chg="mod">
          <ac:chgData name="Özgür ÖZTÜRK" userId="99af92eb8e3f1dda" providerId="LiveId" clId="{B7B13FA8-AA25-4CA4-A153-79E2095CF3C0}" dt="2020-02-19T09:42:11.853" v="69" actId="20577"/>
          <ac:spMkLst>
            <pc:docMk/>
            <pc:sldMk cId="3938698350" sldId="273"/>
            <ac:spMk id="2" creationId="{00000000-0000-0000-0000-000000000000}"/>
          </ac:spMkLst>
        </pc:spChg>
        <pc:spChg chg="del">
          <ac:chgData name="Özgür ÖZTÜRK" userId="99af92eb8e3f1dda" providerId="LiveId" clId="{B7B13FA8-AA25-4CA4-A153-79E2095CF3C0}" dt="2020-02-19T09:41:56.861" v="21" actId="478"/>
          <ac:spMkLst>
            <pc:docMk/>
            <pc:sldMk cId="3938698350" sldId="273"/>
            <ac:spMk id="5" creationId="{234105F2-A5A4-4ACB-8B86-5B60E61D46B0}"/>
          </ac:spMkLst>
        </pc:spChg>
        <pc:spChg chg="del">
          <ac:chgData name="Özgür ÖZTÜRK" userId="99af92eb8e3f1dda" providerId="LiveId" clId="{B7B13FA8-AA25-4CA4-A153-79E2095CF3C0}" dt="2020-02-19T09:41:55.048" v="20" actId="478"/>
          <ac:spMkLst>
            <pc:docMk/>
            <pc:sldMk cId="3938698350" sldId="273"/>
            <ac:spMk id="6" creationId="{906400C1-6AC4-4F8E-BD21-12613D07F706}"/>
          </ac:spMkLst>
        </pc:spChg>
        <pc:spChg chg="add del mod">
          <ac:chgData name="Özgür ÖZTÜRK" userId="99af92eb8e3f1dda" providerId="LiveId" clId="{B7B13FA8-AA25-4CA4-A153-79E2095CF3C0}" dt="2020-02-19T09:42:51.713" v="79" actId="478"/>
          <ac:spMkLst>
            <pc:docMk/>
            <pc:sldMk cId="3938698350" sldId="273"/>
            <ac:spMk id="9" creationId="{B5C58ECA-8569-496F-A7AD-78F822E62CCE}"/>
          </ac:spMkLst>
        </pc:spChg>
        <pc:spChg chg="add del mod">
          <ac:chgData name="Özgür ÖZTÜRK" userId="99af92eb8e3f1dda" providerId="LiveId" clId="{B7B13FA8-AA25-4CA4-A153-79E2095CF3C0}" dt="2020-02-19T09:42:53.869" v="80" actId="478"/>
          <ac:spMkLst>
            <pc:docMk/>
            <pc:sldMk cId="3938698350" sldId="273"/>
            <ac:spMk id="12" creationId="{03CC4D79-F59E-4E59-9864-D51BB860F9C7}"/>
          </ac:spMkLst>
        </pc:spChg>
        <pc:graphicFrameChg chg="del mod">
          <ac:chgData name="Özgür ÖZTÜRK" userId="99af92eb8e3f1dda" providerId="LiveId" clId="{B7B13FA8-AA25-4CA4-A153-79E2095CF3C0}" dt="2020-02-19T09:41:52.922" v="19" actId="478"/>
          <ac:graphicFrameMkLst>
            <pc:docMk/>
            <pc:sldMk cId="3938698350" sldId="273"/>
            <ac:graphicFrameMk id="4" creationId="{F50201DC-7B7A-4327-A118-31C47C545EB8}"/>
          </ac:graphicFrameMkLst>
        </pc:graphicFrameChg>
        <pc:picChg chg="add mod">
          <ac:chgData name="Özgür ÖZTÜRK" userId="99af92eb8e3f1dda" providerId="LiveId" clId="{B7B13FA8-AA25-4CA4-A153-79E2095CF3C0}" dt="2020-02-19T09:43:10.516" v="86" actId="1076"/>
          <ac:picMkLst>
            <pc:docMk/>
            <pc:sldMk cId="3938698350" sldId="273"/>
            <ac:picMk id="8" creationId="{1D6BBC76-B733-47EC-A775-9F9CD2780C51}"/>
          </ac:picMkLst>
        </pc:picChg>
        <pc:picChg chg="add mod">
          <ac:chgData name="Özgür ÖZTÜRK" userId="99af92eb8e3f1dda" providerId="LiveId" clId="{B7B13FA8-AA25-4CA4-A153-79E2095CF3C0}" dt="2020-02-19T09:43:05.631" v="85" actId="1076"/>
          <ac:picMkLst>
            <pc:docMk/>
            <pc:sldMk cId="3938698350" sldId="273"/>
            <ac:picMk id="11" creationId="{07B69F1F-274F-41E4-A36A-7073047BCB78}"/>
          </ac:picMkLst>
        </pc:picChg>
      </pc:sldChg>
      <pc:sldChg chg="add">
        <pc:chgData name="Özgür ÖZTÜRK" userId="99af92eb8e3f1dda" providerId="LiveId" clId="{B7B13FA8-AA25-4CA4-A153-79E2095CF3C0}" dt="2020-02-19T09:41:33.774" v="16"/>
        <pc:sldMkLst>
          <pc:docMk/>
          <pc:sldMk cId="40101153" sldId="274"/>
        </pc:sldMkLst>
      </pc:sldChg>
      <pc:sldChg chg="add">
        <pc:chgData name="Özgür ÖZTÜRK" userId="99af92eb8e3f1dda" providerId="LiveId" clId="{B7B13FA8-AA25-4CA4-A153-79E2095CF3C0}" dt="2020-02-19T09:41:33.774" v="16"/>
        <pc:sldMkLst>
          <pc:docMk/>
          <pc:sldMk cId="3191944876" sldId="275"/>
        </pc:sldMkLst>
      </pc:sldChg>
      <pc:sldChg chg="delSp add modAnim">
        <pc:chgData name="Özgür ÖZTÜRK" userId="99af92eb8e3f1dda" providerId="LiveId" clId="{B7B13FA8-AA25-4CA4-A153-79E2095CF3C0}" dt="2020-02-19T09:48:27.693" v="90" actId="478"/>
        <pc:sldMkLst>
          <pc:docMk/>
          <pc:sldMk cId="2091125950" sldId="276"/>
        </pc:sldMkLst>
        <pc:spChg chg="del">
          <ac:chgData name="Özgür ÖZTÜRK" userId="99af92eb8e3f1dda" providerId="LiveId" clId="{B7B13FA8-AA25-4CA4-A153-79E2095CF3C0}" dt="2020-02-19T09:48:27.693" v="90" actId="478"/>
          <ac:spMkLst>
            <pc:docMk/>
            <pc:sldMk cId="2091125950" sldId="276"/>
            <ac:spMk id="18" creationId="{3E8F1C0E-D5AC-4976-8D58-2C3BA9F9E4C5}"/>
          </ac:spMkLst>
        </pc:spChg>
      </pc:sldChg>
      <pc:sldChg chg="add del">
        <pc:chgData name="Özgür ÖZTÜRK" userId="99af92eb8e3f1dda" providerId="LiveId" clId="{B7B13FA8-AA25-4CA4-A153-79E2095CF3C0}" dt="2020-02-19T09:47:40.393" v="87" actId="47"/>
        <pc:sldMkLst>
          <pc:docMk/>
          <pc:sldMk cId="1880375971" sldId="277"/>
        </pc:sldMkLst>
      </pc:sldChg>
      <pc:sldChg chg="add del">
        <pc:chgData name="Özgür ÖZTÜRK" userId="99af92eb8e3f1dda" providerId="LiveId" clId="{B7B13FA8-AA25-4CA4-A153-79E2095CF3C0}" dt="2020-02-19T09:47:40.393" v="87" actId="47"/>
        <pc:sldMkLst>
          <pc:docMk/>
          <pc:sldMk cId="3259100906" sldId="278"/>
        </pc:sldMkLst>
      </pc:sldChg>
      <pc:sldChg chg="add">
        <pc:chgData name="Özgür ÖZTÜRK" userId="99af92eb8e3f1dda" providerId="LiveId" clId="{B7B13FA8-AA25-4CA4-A153-79E2095CF3C0}" dt="2020-02-19T09:41:45.555" v="17"/>
        <pc:sldMkLst>
          <pc:docMk/>
          <pc:sldMk cId="2311587924" sldId="279"/>
        </pc:sldMkLst>
      </pc:sldChg>
    </pc:docChg>
  </pc:docChgLst>
</pc:chgInfo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2.xml><?xml version="1.0" encoding="utf-8"?>
<dgm:dataModel xmlns:dgm="http://schemas.openxmlformats.org/drawingml/2006/diagram" xmlns:a="http://schemas.openxmlformats.org/drawingml/2006/main">
  <dgm:ptLst>
    <dgm:pt modelId="{4ECFBCF6-19AA-45EB-81DC-063EDF484D04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745FCE61-DB5A-43CB-AB94-C427AEE74EC4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Donanım</a:t>
          </a:r>
          <a:endParaRPr lang="LID4096" dirty="0"/>
        </a:p>
      </dgm:t>
    </dgm:pt>
    <dgm:pt modelId="{8CEF5A48-12D8-421F-9370-A14AAF175716}" type="parTrans" cxnId="{64EC1D17-3E14-4DD2-864D-AABB76FD701F}">
      <dgm:prSet/>
      <dgm:spPr/>
      <dgm:t>
        <a:bodyPr/>
        <a:lstStyle/>
        <a:p>
          <a:endParaRPr lang="LID4096"/>
        </a:p>
      </dgm:t>
    </dgm:pt>
    <dgm:pt modelId="{27218928-82F6-4169-AED6-86EACA26710C}" type="sibTrans" cxnId="{64EC1D17-3E14-4DD2-864D-AABB76FD701F}">
      <dgm:prSet/>
      <dgm:spPr/>
      <dgm:t>
        <a:bodyPr/>
        <a:lstStyle/>
        <a:p>
          <a:endParaRPr lang="LID4096"/>
        </a:p>
      </dgm:t>
    </dgm:pt>
    <dgm:pt modelId="{0134B2CB-3B6D-4F73-8147-790884075322}">
      <dgm:prSet phldrT="[Text]"/>
      <dgm:spPr/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9974A753-FE48-4D9F-BC66-26431C99CFAB}" type="parTrans" cxnId="{819DAC64-5537-41BF-93C2-F934AF207324}">
      <dgm:prSet/>
      <dgm:spPr/>
      <dgm:t>
        <a:bodyPr/>
        <a:lstStyle/>
        <a:p>
          <a:endParaRPr lang="LID4096"/>
        </a:p>
      </dgm:t>
    </dgm:pt>
    <dgm:pt modelId="{81DCBD07-58A9-444D-922A-860AA80CDF7E}" type="sibTrans" cxnId="{819DAC64-5537-41BF-93C2-F934AF207324}">
      <dgm:prSet/>
      <dgm:spPr/>
      <dgm:t>
        <a:bodyPr/>
        <a:lstStyle/>
        <a:p>
          <a:endParaRPr lang="LID4096"/>
        </a:p>
      </dgm:t>
    </dgm:pt>
    <dgm:pt modelId="{4D5DAB5E-AB85-495C-A284-2AA599E255FD}">
      <dgm:prSet phldrT="[Text]"/>
      <dgm:spPr/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46D857BC-1E2D-4A86-A679-7511A686676F}" type="parTrans" cxnId="{2FDF9767-A75C-4503-93C1-6088DDA87763}">
      <dgm:prSet/>
      <dgm:spPr/>
      <dgm:t>
        <a:bodyPr/>
        <a:lstStyle/>
        <a:p>
          <a:endParaRPr lang="LID4096"/>
        </a:p>
      </dgm:t>
    </dgm:pt>
    <dgm:pt modelId="{3392E722-C4D2-4999-B826-497250A7EDF8}" type="sibTrans" cxnId="{2FDF9767-A75C-4503-93C1-6088DDA87763}">
      <dgm:prSet/>
      <dgm:spPr/>
      <dgm:t>
        <a:bodyPr/>
        <a:lstStyle/>
        <a:p>
          <a:endParaRPr lang="LID4096"/>
        </a:p>
      </dgm:t>
    </dgm:pt>
    <dgm:pt modelId="{310C0CF0-DB09-4EC9-A545-29A10892F175}" type="pres">
      <dgm:prSet presAssocID="{4ECFBCF6-19AA-45EB-81DC-063EDF484D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503A5-64D8-4B56-8EAB-3BEA364E0501}" type="pres">
      <dgm:prSet presAssocID="{745FCE61-DB5A-43CB-AB94-C427AEE74EC4}" presName="vertOne" presStyleCnt="0"/>
      <dgm:spPr/>
    </dgm:pt>
    <dgm:pt modelId="{0D0AB425-9869-43B1-8D39-407F9B0D3D79}" type="pres">
      <dgm:prSet presAssocID="{745FCE61-DB5A-43CB-AB94-C427AEE74EC4}" presName="txOne" presStyleLbl="node0" presStyleIdx="0" presStyleCnt="1">
        <dgm:presLayoutVars>
          <dgm:chPref val="3"/>
        </dgm:presLayoutVars>
      </dgm:prSet>
      <dgm:spPr/>
    </dgm:pt>
    <dgm:pt modelId="{0A98D85B-4A3E-40D3-8B30-1843B7625BB0}" type="pres">
      <dgm:prSet presAssocID="{745FCE61-DB5A-43CB-AB94-C427AEE74EC4}" presName="parTransOne" presStyleCnt="0"/>
      <dgm:spPr/>
    </dgm:pt>
    <dgm:pt modelId="{4F74380D-06B5-4C27-A350-E7D89931C433}" type="pres">
      <dgm:prSet presAssocID="{745FCE61-DB5A-43CB-AB94-C427AEE74EC4}" presName="horzOne" presStyleCnt="0"/>
      <dgm:spPr/>
    </dgm:pt>
    <dgm:pt modelId="{15D87BD1-CB24-4DCC-BF0A-73ED77D5F98F}" type="pres">
      <dgm:prSet presAssocID="{0134B2CB-3B6D-4F73-8147-790884075322}" presName="vertTwo" presStyleCnt="0"/>
      <dgm:spPr/>
    </dgm:pt>
    <dgm:pt modelId="{44B51F2E-7C85-4C38-B6AA-892610FC309F}" type="pres">
      <dgm:prSet presAssocID="{0134B2CB-3B6D-4F73-8147-790884075322}" presName="txTwo" presStyleLbl="node2" presStyleIdx="0" presStyleCnt="1">
        <dgm:presLayoutVars>
          <dgm:chPref val="3"/>
        </dgm:presLayoutVars>
      </dgm:prSet>
      <dgm:spPr/>
    </dgm:pt>
    <dgm:pt modelId="{D5D8A46E-4518-477A-B634-F94DD4EBB137}" type="pres">
      <dgm:prSet presAssocID="{0134B2CB-3B6D-4F73-8147-790884075322}" presName="parTransTwo" presStyleCnt="0"/>
      <dgm:spPr/>
    </dgm:pt>
    <dgm:pt modelId="{DB927490-A0D3-459A-8124-26CE9DCAF1B0}" type="pres">
      <dgm:prSet presAssocID="{0134B2CB-3B6D-4F73-8147-790884075322}" presName="horzTwo" presStyleCnt="0"/>
      <dgm:spPr/>
    </dgm:pt>
    <dgm:pt modelId="{3607FDB1-1F4C-4596-9BD9-949BB4BE3B36}" type="pres">
      <dgm:prSet presAssocID="{4D5DAB5E-AB85-495C-A284-2AA599E255FD}" presName="vertThree" presStyleCnt="0"/>
      <dgm:spPr/>
    </dgm:pt>
    <dgm:pt modelId="{E7AF695E-2FAC-4BFC-B900-54B8A0EFD4A3}" type="pres">
      <dgm:prSet presAssocID="{4D5DAB5E-AB85-495C-A284-2AA599E255FD}" presName="txThree" presStyleLbl="node3" presStyleIdx="0" presStyleCnt="1">
        <dgm:presLayoutVars>
          <dgm:chPref val="3"/>
        </dgm:presLayoutVars>
      </dgm:prSet>
      <dgm:spPr/>
    </dgm:pt>
    <dgm:pt modelId="{ACE645D8-EC59-4286-9DC6-7E7B1D43B826}" type="pres">
      <dgm:prSet presAssocID="{4D5DAB5E-AB85-495C-A284-2AA599E255FD}" presName="horzThree" presStyleCnt="0"/>
      <dgm:spPr/>
    </dgm:pt>
  </dgm:ptLst>
  <dgm:cxnLst>
    <dgm:cxn modelId="{E1355C07-AE83-45C3-9435-0A24B5FE7B88}" type="presOf" srcId="{0134B2CB-3B6D-4F73-8147-790884075322}" destId="{44B51F2E-7C85-4C38-B6AA-892610FC309F}" srcOrd="0" destOrd="0" presId="urn:microsoft.com/office/officeart/2005/8/layout/architecture"/>
    <dgm:cxn modelId="{64EC1D17-3E14-4DD2-864D-AABB76FD701F}" srcId="{4ECFBCF6-19AA-45EB-81DC-063EDF484D04}" destId="{745FCE61-DB5A-43CB-AB94-C427AEE74EC4}" srcOrd="0" destOrd="0" parTransId="{8CEF5A48-12D8-421F-9370-A14AAF175716}" sibTransId="{27218928-82F6-4169-AED6-86EACA26710C}"/>
    <dgm:cxn modelId="{819DAC64-5537-41BF-93C2-F934AF207324}" srcId="{745FCE61-DB5A-43CB-AB94-C427AEE74EC4}" destId="{0134B2CB-3B6D-4F73-8147-790884075322}" srcOrd="0" destOrd="0" parTransId="{9974A753-FE48-4D9F-BC66-26431C99CFAB}" sibTransId="{81DCBD07-58A9-444D-922A-860AA80CDF7E}"/>
    <dgm:cxn modelId="{2FDF9767-A75C-4503-93C1-6088DDA87763}" srcId="{0134B2CB-3B6D-4F73-8147-790884075322}" destId="{4D5DAB5E-AB85-495C-A284-2AA599E255FD}" srcOrd="0" destOrd="0" parTransId="{46D857BC-1E2D-4A86-A679-7511A686676F}" sibTransId="{3392E722-C4D2-4999-B826-497250A7EDF8}"/>
    <dgm:cxn modelId="{BCD7A669-D844-4904-A336-167C9DE11A07}" type="presOf" srcId="{745FCE61-DB5A-43CB-AB94-C427AEE74EC4}" destId="{0D0AB425-9869-43B1-8D39-407F9B0D3D79}" srcOrd="0" destOrd="0" presId="urn:microsoft.com/office/officeart/2005/8/layout/architecture"/>
    <dgm:cxn modelId="{C5911D56-06EA-40DF-8345-ED3D7E14EF51}" type="presOf" srcId="{4D5DAB5E-AB85-495C-A284-2AA599E255FD}" destId="{E7AF695E-2FAC-4BFC-B900-54B8A0EFD4A3}" srcOrd="0" destOrd="0" presId="urn:microsoft.com/office/officeart/2005/8/layout/architecture"/>
    <dgm:cxn modelId="{4E1665B6-5D58-43CC-9AED-189E74964525}" type="presOf" srcId="{4ECFBCF6-19AA-45EB-81DC-063EDF484D04}" destId="{310C0CF0-DB09-4EC9-A545-29A10892F175}" srcOrd="0" destOrd="0" presId="urn:microsoft.com/office/officeart/2005/8/layout/architecture"/>
    <dgm:cxn modelId="{0BD9A260-35AE-44C4-92F2-C0A2A627A3DD}" type="presParOf" srcId="{310C0CF0-DB09-4EC9-A545-29A10892F175}" destId="{B3A503A5-64D8-4B56-8EAB-3BEA364E0501}" srcOrd="0" destOrd="0" presId="urn:microsoft.com/office/officeart/2005/8/layout/architecture"/>
    <dgm:cxn modelId="{ED6A7D54-B1AA-47EC-B859-7F970D31AFEB}" type="presParOf" srcId="{B3A503A5-64D8-4B56-8EAB-3BEA364E0501}" destId="{0D0AB425-9869-43B1-8D39-407F9B0D3D79}" srcOrd="0" destOrd="0" presId="urn:microsoft.com/office/officeart/2005/8/layout/architecture"/>
    <dgm:cxn modelId="{E4AD1763-5958-4C40-82F6-79FAA41EB324}" type="presParOf" srcId="{B3A503A5-64D8-4B56-8EAB-3BEA364E0501}" destId="{0A98D85B-4A3E-40D3-8B30-1843B7625BB0}" srcOrd="1" destOrd="0" presId="urn:microsoft.com/office/officeart/2005/8/layout/architecture"/>
    <dgm:cxn modelId="{511FAB25-5ACA-489E-BCDD-E84564BD1A40}" type="presParOf" srcId="{B3A503A5-64D8-4B56-8EAB-3BEA364E0501}" destId="{4F74380D-06B5-4C27-A350-E7D89931C433}" srcOrd="2" destOrd="0" presId="urn:microsoft.com/office/officeart/2005/8/layout/architecture"/>
    <dgm:cxn modelId="{55FCFE27-6C25-4C04-9439-D8855C840593}" type="presParOf" srcId="{4F74380D-06B5-4C27-A350-E7D89931C433}" destId="{15D87BD1-CB24-4DCC-BF0A-73ED77D5F98F}" srcOrd="0" destOrd="0" presId="urn:microsoft.com/office/officeart/2005/8/layout/architecture"/>
    <dgm:cxn modelId="{478AB288-75AD-4748-A433-B46302006BC8}" type="presParOf" srcId="{15D87BD1-CB24-4DCC-BF0A-73ED77D5F98F}" destId="{44B51F2E-7C85-4C38-B6AA-892610FC309F}" srcOrd="0" destOrd="0" presId="urn:microsoft.com/office/officeart/2005/8/layout/architecture"/>
    <dgm:cxn modelId="{5521DFDA-5B41-4F62-A257-611789792C38}" type="presParOf" srcId="{15D87BD1-CB24-4DCC-BF0A-73ED77D5F98F}" destId="{D5D8A46E-4518-477A-B634-F94DD4EBB137}" srcOrd="1" destOrd="0" presId="urn:microsoft.com/office/officeart/2005/8/layout/architecture"/>
    <dgm:cxn modelId="{C46A9067-B0FF-40B1-8C19-A59999673EC9}" type="presParOf" srcId="{15D87BD1-CB24-4DCC-BF0A-73ED77D5F98F}" destId="{DB927490-A0D3-459A-8124-26CE9DCAF1B0}" srcOrd="2" destOrd="0" presId="urn:microsoft.com/office/officeart/2005/8/layout/architecture"/>
    <dgm:cxn modelId="{DB8550C9-35A9-4F9D-BDC6-BC5F72F4AC1E}" type="presParOf" srcId="{DB927490-A0D3-459A-8124-26CE9DCAF1B0}" destId="{3607FDB1-1F4C-4596-9BD9-949BB4BE3B36}" srcOrd="0" destOrd="0" presId="urn:microsoft.com/office/officeart/2005/8/layout/architecture"/>
    <dgm:cxn modelId="{2F7C322F-6396-4394-8658-AEE516E5BE80}" type="presParOf" srcId="{3607FDB1-1F4C-4596-9BD9-949BB4BE3B36}" destId="{E7AF695E-2FAC-4BFC-B900-54B8A0EFD4A3}" srcOrd="0" destOrd="0" presId="urn:microsoft.com/office/officeart/2005/8/layout/architecture"/>
    <dgm:cxn modelId="{60BCB800-D56C-4D2B-94FA-C73D6C304E8E}" type="presParOf" srcId="{3607FDB1-1F4C-4596-9BD9-949BB4BE3B36}" destId="{ACE645D8-EC59-4286-9DC6-7E7B1D43B82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FBCF6-19AA-45EB-81DC-063EDF484D04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745FCE61-DB5A-43CB-AB94-C427AEE74EC4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Donanım</a:t>
          </a:r>
          <a:endParaRPr lang="LID4096" dirty="0"/>
        </a:p>
      </dgm:t>
    </dgm:pt>
    <dgm:pt modelId="{8CEF5A48-12D8-421F-9370-A14AAF175716}" type="parTrans" cxnId="{64EC1D17-3E14-4DD2-864D-AABB76FD701F}">
      <dgm:prSet/>
      <dgm:spPr/>
      <dgm:t>
        <a:bodyPr/>
        <a:lstStyle/>
        <a:p>
          <a:endParaRPr lang="LID4096"/>
        </a:p>
      </dgm:t>
    </dgm:pt>
    <dgm:pt modelId="{27218928-82F6-4169-AED6-86EACA26710C}" type="sibTrans" cxnId="{64EC1D17-3E14-4DD2-864D-AABB76FD701F}">
      <dgm:prSet/>
      <dgm:spPr/>
      <dgm:t>
        <a:bodyPr/>
        <a:lstStyle/>
        <a:p>
          <a:endParaRPr lang="LID4096"/>
        </a:p>
      </dgm:t>
    </dgm:pt>
    <dgm:pt modelId="{0134B2CB-3B6D-4F73-8147-79088407532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Sanallaştırma</a:t>
          </a:r>
          <a:r>
            <a:rPr lang="en-US" dirty="0"/>
            <a:t> </a:t>
          </a:r>
          <a:r>
            <a:rPr lang="en-US" dirty="0" err="1"/>
            <a:t>Yazılımı</a:t>
          </a:r>
          <a:endParaRPr lang="LID4096" dirty="0"/>
        </a:p>
      </dgm:t>
    </dgm:pt>
    <dgm:pt modelId="{9974A753-FE48-4D9F-BC66-26431C99CFAB}" type="parTrans" cxnId="{819DAC64-5537-41BF-93C2-F934AF207324}">
      <dgm:prSet/>
      <dgm:spPr/>
      <dgm:t>
        <a:bodyPr/>
        <a:lstStyle/>
        <a:p>
          <a:endParaRPr lang="LID4096"/>
        </a:p>
      </dgm:t>
    </dgm:pt>
    <dgm:pt modelId="{81DCBD07-58A9-444D-922A-860AA80CDF7E}" type="sibTrans" cxnId="{819DAC64-5537-41BF-93C2-F934AF207324}">
      <dgm:prSet/>
      <dgm:spPr/>
      <dgm:t>
        <a:bodyPr/>
        <a:lstStyle/>
        <a:p>
          <a:endParaRPr lang="LID4096"/>
        </a:p>
      </dgm:t>
    </dgm:pt>
    <dgm:pt modelId="{4D5DAB5E-AB85-495C-A284-2AA599E255F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46D857BC-1E2D-4A86-A679-7511A686676F}" type="parTrans" cxnId="{2FDF9767-A75C-4503-93C1-6088DDA87763}">
      <dgm:prSet/>
      <dgm:spPr/>
      <dgm:t>
        <a:bodyPr/>
        <a:lstStyle/>
        <a:p>
          <a:endParaRPr lang="LID4096"/>
        </a:p>
      </dgm:t>
    </dgm:pt>
    <dgm:pt modelId="{3392E722-C4D2-4999-B826-497250A7EDF8}" type="sibTrans" cxnId="{2FDF9767-A75C-4503-93C1-6088DDA87763}">
      <dgm:prSet/>
      <dgm:spPr/>
      <dgm:t>
        <a:bodyPr/>
        <a:lstStyle/>
        <a:p>
          <a:endParaRPr lang="LID4096"/>
        </a:p>
      </dgm:t>
    </dgm:pt>
    <dgm:pt modelId="{354AE369-CA8C-4949-917B-C9FEDC7BF18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EDBBFF33-6172-4A78-9C61-EAC36A7094A2}" type="sibTrans" cxnId="{2AA80807-597F-412D-B2B3-179522A1F163}">
      <dgm:prSet/>
      <dgm:spPr/>
      <dgm:t>
        <a:bodyPr/>
        <a:lstStyle/>
        <a:p>
          <a:endParaRPr lang="LID4096"/>
        </a:p>
      </dgm:t>
    </dgm:pt>
    <dgm:pt modelId="{394A5DE1-51C9-4BD4-B9F7-5383EB4D3A41}" type="parTrans" cxnId="{2AA80807-597F-412D-B2B3-179522A1F163}">
      <dgm:prSet/>
      <dgm:spPr/>
      <dgm:t>
        <a:bodyPr/>
        <a:lstStyle/>
        <a:p>
          <a:endParaRPr lang="LID4096"/>
        </a:p>
      </dgm:t>
    </dgm:pt>
    <dgm:pt modelId="{D2F77F29-DDCB-419C-8A82-6C4B769DCB8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5176E554-EB50-4367-B6CF-44AC3D03B7C8}" type="parTrans" cxnId="{07B9204D-6D76-488B-8704-308EA997FDA0}">
      <dgm:prSet/>
      <dgm:spPr/>
      <dgm:t>
        <a:bodyPr/>
        <a:lstStyle/>
        <a:p>
          <a:endParaRPr lang="LID4096"/>
        </a:p>
      </dgm:t>
    </dgm:pt>
    <dgm:pt modelId="{71405307-AD0D-47A2-B7E8-AB2A39BBB5F0}" type="sibTrans" cxnId="{07B9204D-6D76-488B-8704-308EA997FDA0}">
      <dgm:prSet/>
      <dgm:spPr/>
      <dgm:t>
        <a:bodyPr/>
        <a:lstStyle/>
        <a:p>
          <a:endParaRPr lang="LID4096"/>
        </a:p>
      </dgm:t>
    </dgm:pt>
    <dgm:pt modelId="{31C55B31-9194-47F7-B877-D80F3BA0AF1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B5992050-BDCF-4860-86C5-0D891246C4BC}" type="parTrans" cxnId="{521C66DB-C6A5-4D9D-AB46-FE7CD1DCD420}">
      <dgm:prSet/>
      <dgm:spPr/>
      <dgm:t>
        <a:bodyPr/>
        <a:lstStyle/>
        <a:p>
          <a:endParaRPr lang="LID4096"/>
        </a:p>
      </dgm:t>
    </dgm:pt>
    <dgm:pt modelId="{2709AE5C-005D-470C-8DB7-D61AEAE163E2}" type="sibTrans" cxnId="{521C66DB-C6A5-4D9D-AB46-FE7CD1DCD420}">
      <dgm:prSet/>
      <dgm:spPr/>
      <dgm:t>
        <a:bodyPr/>
        <a:lstStyle/>
        <a:p>
          <a:endParaRPr lang="LID4096"/>
        </a:p>
      </dgm:t>
    </dgm:pt>
    <dgm:pt modelId="{437BD998-9448-4595-81CC-F32BACD3131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DF51F690-83B6-46E7-8AB3-38C5230D7CAE}" type="parTrans" cxnId="{B4B44324-5BA0-47DB-BBDE-D0D87A4B0E68}">
      <dgm:prSet/>
      <dgm:spPr/>
      <dgm:t>
        <a:bodyPr/>
        <a:lstStyle/>
        <a:p>
          <a:endParaRPr lang="LID4096"/>
        </a:p>
      </dgm:t>
    </dgm:pt>
    <dgm:pt modelId="{F6BEA66F-4A70-417C-B757-458D34FD4902}" type="sibTrans" cxnId="{B4B44324-5BA0-47DB-BBDE-D0D87A4B0E68}">
      <dgm:prSet/>
      <dgm:spPr/>
      <dgm:t>
        <a:bodyPr/>
        <a:lstStyle/>
        <a:p>
          <a:endParaRPr lang="LID4096"/>
        </a:p>
      </dgm:t>
    </dgm:pt>
    <dgm:pt modelId="{3147E088-D7E2-48FD-BEC1-EF070B7B302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4C3FF8B8-45B7-4323-AF31-3E376ED88427}" type="parTrans" cxnId="{C4604F6A-7CDE-48C7-A885-5B75E7DD906C}">
      <dgm:prSet/>
      <dgm:spPr/>
      <dgm:t>
        <a:bodyPr/>
        <a:lstStyle/>
        <a:p>
          <a:endParaRPr lang="LID4096"/>
        </a:p>
      </dgm:t>
    </dgm:pt>
    <dgm:pt modelId="{1A13B875-72F2-4E40-93C4-EFC511CDBA05}" type="sibTrans" cxnId="{C4604F6A-7CDE-48C7-A885-5B75E7DD906C}">
      <dgm:prSet/>
      <dgm:spPr/>
      <dgm:t>
        <a:bodyPr/>
        <a:lstStyle/>
        <a:p>
          <a:endParaRPr lang="LID4096"/>
        </a:p>
      </dgm:t>
    </dgm:pt>
    <dgm:pt modelId="{310C0CF0-DB09-4EC9-A545-29A10892F175}" type="pres">
      <dgm:prSet presAssocID="{4ECFBCF6-19AA-45EB-81DC-063EDF484D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503A5-64D8-4B56-8EAB-3BEA364E0501}" type="pres">
      <dgm:prSet presAssocID="{745FCE61-DB5A-43CB-AB94-C427AEE74EC4}" presName="vertOne" presStyleCnt="0"/>
      <dgm:spPr/>
    </dgm:pt>
    <dgm:pt modelId="{0D0AB425-9869-43B1-8D39-407F9B0D3D79}" type="pres">
      <dgm:prSet presAssocID="{745FCE61-DB5A-43CB-AB94-C427AEE74EC4}" presName="txOne" presStyleLbl="node0" presStyleIdx="0" presStyleCnt="1">
        <dgm:presLayoutVars>
          <dgm:chPref val="3"/>
        </dgm:presLayoutVars>
      </dgm:prSet>
      <dgm:spPr/>
    </dgm:pt>
    <dgm:pt modelId="{0A98D85B-4A3E-40D3-8B30-1843B7625BB0}" type="pres">
      <dgm:prSet presAssocID="{745FCE61-DB5A-43CB-AB94-C427AEE74EC4}" presName="parTransOne" presStyleCnt="0"/>
      <dgm:spPr/>
    </dgm:pt>
    <dgm:pt modelId="{4F74380D-06B5-4C27-A350-E7D89931C433}" type="pres">
      <dgm:prSet presAssocID="{745FCE61-DB5A-43CB-AB94-C427AEE74EC4}" presName="horzOne" presStyleCnt="0"/>
      <dgm:spPr/>
    </dgm:pt>
    <dgm:pt modelId="{15D87BD1-CB24-4DCC-BF0A-73ED77D5F98F}" type="pres">
      <dgm:prSet presAssocID="{0134B2CB-3B6D-4F73-8147-790884075322}" presName="vertTwo" presStyleCnt="0"/>
      <dgm:spPr/>
    </dgm:pt>
    <dgm:pt modelId="{44B51F2E-7C85-4C38-B6AA-892610FC309F}" type="pres">
      <dgm:prSet presAssocID="{0134B2CB-3B6D-4F73-8147-790884075322}" presName="txTwo" presStyleLbl="node2" presStyleIdx="0" presStyleCnt="1" custLinFactNeighborX="204" custLinFactNeighborY="-4923">
        <dgm:presLayoutVars>
          <dgm:chPref val="3"/>
        </dgm:presLayoutVars>
      </dgm:prSet>
      <dgm:spPr/>
    </dgm:pt>
    <dgm:pt modelId="{D5D8A46E-4518-477A-B634-F94DD4EBB137}" type="pres">
      <dgm:prSet presAssocID="{0134B2CB-3B6D-4F73-8147-790884075322}" presName="parTransTwo" presStyleCnt="0"/>
      <dgm:spPr/>
    </dgm:pt>
    <dgm:pt modelId="{DB927490-A0D3-459A-8124-26CE9DCAF1B0}" type="pres">
      <dgm:prSet presAssocID="{0134B2CB-3B6D-4F73-8147-790884075322}" presName="horzTwo" presStyleCnt="0"/>
      <dgm:spPr/>
    </dgm:pt>
    <dgm:pt modelId="{3607FDB1-1F4C-4596-9BD9-949BB4BE3B36}" type="pres">
      <dgm:prSet presAssocID="{4D5DAB5E-AB85-495C-A284-2AA599E255FD}" presName="vertThree" presStyleCnt="0"/>
      <dgm:spPr/>
    </dgm:pt>
    <dgm:pt modelId="{E7AF695E-2FAC-4BFC-B900-54B8A0EFD4A3}" type="pres">
      <dgm:prSet presAssocID="{4D5DAB5E-AB85-495C-A284-2AA599E255FD}" presName="txThree" presStyleLbl="node3" presStyleIdx="0" presStyleCnt="3">
        <dgm:presLayoutVars>
          <dgm:chPref val="3"/>
        </dgm:presLayoutVars>
      </dgm:prSet>
      <dgm:spPr/>
    </dgm:pt>
    <dgm:pt modelId="{855491A5-0917-4A67-BA9E-99ED7344C55B}" type="pres">
      <dgm:prSet presAssocID="{4D5DAB5E-AB85-495C-A284-2AA599E255FD}" presName="parTransThree" presStyleCnt="0"/>
      <dgm:spPr/>
    </dgm:pt>
    <dgm:pt modelId="{ACE645D8-EC59-4286-9DC6-7E7B1D43B826}" type="pres">
      <dgm:prSet presAssocID="{4D5DAB5E-AB85-495C-A284-2AA599E255FD}" presName="horzThree" presStyleCnt="0"/>
      <dgm:spPr/>
    </dgm:pt>
    <dgm:pt modelId="{789289B9-55CC-4B02-A011-318EDC3D5DD8}" type="pres">
      <dgm:prSet presAssocID="{31C55B31-9194-47F7-B877-D80F3BA0AF15}" presName="vertFour" presStyleCnt="0">
        <dgm:presLayoutVars>
          <dgm:chPref val="3"/>
        </dgm:presLayoutVars>
      </dgm:prSet>
      <dgm:spPr/>
    </dgm:pt>
    <dgm:pt modelId="{E3D426DB-DFED-4F26-9C5F-ACC73FFD14DD}" type="pres">
      <dgm:prSet presAssocID="{31C55B31-9194-47F7-B877-D80F3BA0AF15}" presName="txFour" presStyleLbl="node4" presStyleIdx="0" presStyleCnt="3">
        <dgm:presLayoutVars>
          <dgm:chPref val="3"/>
        </dgm:presLayoutVars>
      </dgm:prSet>
      <dgm:spPr/>
    </dgm:pt>
    <dgm:pt modelId="{AAC13DF2-FD7E-42E3-B839-62CC103C3D74}" type="pres">
      <dgm:prSet presAssocID="{31C55B31-9194-47F7-B877-D80F3BA0AF15}" presName="horzFour" presStyleCnt="0"/>
      <dgm:spPr/>
    </dgm:pt>
    <dgm:pt modelId="{132E89D7-BAF3-46C9-8920-D24751BE13D8}" type="pres">
      <dgm:prSet presAssocID="{3392E722-C4D2-4999-B826-497250A7EDF8}" presName="sibSpaceThree" presStyleCnt="0"/>
      <dgm:spPr/>
    </dgm:pt>
    <dgm:pt modelId="{C7CB43BC-EF26-4776-8F8C-F0DCE8D45C48}" type="pres">
      <dgm:prSet presAssocID="{354AE369-CA8C-4949-917B-C9FEDC7BF18F}" presName="vertThree" presStyleCnt="0"/>
      <dgm:spPr/>
    </dgm:pt>
    <dgm:pt modelId="{E6BD16B8-A8ED-4A12-8B6F-795A27621D3E}" type="pres">
      <dgm:prSet presAssocID="{354AE369-CA8C-4949-917B-C9FEDC7BF18F}" presName="txThree" presStyleLbl="node3" presStyleIdx="1" presStyleCnt="3">
        <dgm:presLayoutVars>
          <dgm:chPref val="3"/>
        </dgm:presLayoutVars>
      </dgm:prSet>
      <dgm:spPr/>
    </dgm:pt>
    <dgm:pt modelId="{5D3647E6-8C24-486D-8A30-AAE1BEDF3965}" type="pres">
      <dgm:prSet presAssocID="{354AE369-CA8C-4949-917B-C9FEDC7BF18F}" presName="parTransThree" presStyleCnt="0"/>
      <dgm:spPr/>
    </dgm:pt>
    <dgm:pt modelId="{F1D29BE0-F371-4F0C-A420-16EAC54111AE}" type="pres">
      <dgm:prSet presAssocID="{354AE369-CA8C-4949-917B-C9FEDC7BF18F}" presName="horzThree" presStyleCnt="0"/>
      <dgm:spPr/>
    </dgm:pt>
    <dgm:pt modelId="{C33C847B-B870-48FC-B209-8281C5B456A8}" type="pres">
      <dgm:prSet presAssocID="{437BD998-9448-4595-81CC-F32BACD31311}" presName="vertFour" presStyleCnt="0">
        <dgm:presLayoutVars>
          <dgm:chPref val="3"/>
        </dgm:presLayoutVars>
      </dgm:prSet>
      <dgm:spPr/>
    </dgm:pt>
    <dgm:pt modelId="{9986CF6C-C9DD-4CEE-91EE-179441DF7C08}" type="pres">
      <dgm:prSet presAssocID="{437BD998-9448-4595-81CC-F32BACD31311}" presName="txFour" presStyleLbl="node4" presStyleIdx="1" presStyleCnt="3">
        <dgm:presLayoutVars>
          <dgm:chPref val="3"/>
        </dgm:presLayoutVars>
      </dgm:prSet>
      <dgm:spPr/>
    </dgm:pt>
    <dgm:pt modelId="{A3CACB11-4E6E-4DBF-9822-19E80ED978A2}" type="pres">
      <dgm:prSet presAssocID="{437BD998-9448-4595-81CC-F32BACD31311}" presName="horzFour" presStyleCnt="0"/>
      <dgm:spPr/>
    </dgm:pt>
    <dgm:pt modelId="{2BE03C59-B264-405F-B758-A74CB731F6E1}" type="pres">
      <dgm:prSet presAssocID="{EDBBFF33-6172-4A78-9C61-EAC36A7094A2}" presName="sibSpaceThree" presStyleCnt="0"/>
      <dgm:spPr/>
    </dgm:pt>
    <dgm:pt modelId="{D7497C5B-BC72-433E-9E04-FA9707F700AB}" type="pres">
      <dgm:prSet presAssocID="{D2F77F29-DDCB-419C-8A82-6C4B769DCB8D}" presName="vertThree" presStyleCnt="0"/>
      <dgm:spPr/>
    </dgm:pt>
    <dgm:pt modelId="{02D68EDA-2804-4DB6-9838-72A487C5AA0D}" type="pres">
      <dgm:prSet presAssocID="{D2F77F29-DDCB-419C-8A82-6C4B769DCB8D}" presName="txThree" presStyleLbl="node3" presStyleIdx="2" presStyleCnt="3">
        <dgm:presLayoutVars>
          <dgm:chPref val="3"/>
        </dgm:presLayoutVars>
      </dgm:prSet>
      <dgm:spPr/>
    </dgm:pt>
    <dgm:pt modelId="{EFB8DEBE-EB3B-4F52-95E6-D9EF71647021}" type="pres">
      <dgm:prSet presAssocID="{D2F77F29-DDCB-419C-8A82-6C4B769DCB8D}" presName="parTransThree" presStyleCnt="0"/>
      <dgm:spPr/>
    </dgm:pt>
    <dgm:pt modelId="{57ED776F-FE27-4552-91DD-E66D9E9F0E9B}" type="pres">
      <dgm:prSet presAssocID="{D2F77F29-DDCB-419C-8A82-6C4B769DCB8D}" presName="horzThree" presStyleCnt="0"/>
      <dgm:spPr/>
    </dgm:pt>
    <dgm:pt modelId="{8D6FB87E-6BFC-48FC-9AAD-ADA8AF42EA51}" type="pres">
      <dgm:prSet presAssocID="{3147E088-D7E2-48FD-BEC1-EF070B7B302E}" presName="vertFour" presStyleCnt="0">
        <dgm:presLayoutVars>
          <dgm:chPref val="3"/>
        </dgm:presLayoutVars>
      </dgm:prSet>
      <dgm:spPr/>
    </dgm:pt>
    <dgm:pt modelId="{ADF970E2-D794-4B31-A36C-1066BE92174B}" type="pres">
      <dgm:prSet presAssocID="{3147E088-D7E2-48FD-BEC1-EF070B7B302E}" presName="txFour" presStyleLbl="node4" presStyleIdx="2" presStyleCnt="3">
        <dgm:presLayoutVars>
          <dgm:chPref val="3"/>
        </dgm:presLayoutVars>
      </dgm:prSet>
      <dgm:spPr/>
    </dgm:pt>
    <dgm:pt modelId="{94CCDD13-AFFC-4113-B739-F410143DD02E}" type="pres">
      <dgm:prSet presAssocID="{3147E088-D7E2-48FD-BEC1-EF070B7B302E}" presName="horzFour" presStyleCnt="0"/>
      <dgm:spPr/>
    </dgm:pt>
  </dgm:ptLst>
  <dgm:cxnLst>
    <dgm:cxn modelId="{2AA80807-597F-412D-B2B3-179522A1F163}" srcId="{0134B2CB-3B6D-4F73-8147-790884075322}" destId="{354AE369-CA8C-4949-917B-C9FEDC7BF18F}" srcOrd="1" destOrd="0" parTransId="{394A5DE1-51C9-4BD4-B9F7-5383EB4D3A41}" sibTransId="{EDBBFF33-6172-4A78-9C61-EAC36A7094A2}"/>
    <dgm:cxn modelId="{E1355C07-AE83-45C3-9435-0A24B5FE7B88}" type="presOf" srcId="{0134B2CB-3B6D-4F73-8147-790884075322}" destId="{44B51F2E-7C85-4C38-B6AA-892610FC309F}" srcOrd="0" destOrd="0" presId="urn:microsoft.com/office/officeart/2005/8/layout/architecture"/>
    <dgm:cxn modelId="{D85CD409-3444-41FF-A95B-19BFE870DDEB}" type="presOf" srcId="{437BD998-9448-4595-81CC-F32BACD31311}" destId="{9986CF6C-C9DD-4CEE-91EE-179441DF7C08}" srcOrd="0" destOrd="0" presId="urn:microsoft.com/office/officeart/2005/8/layout/architecture"/>
    <dgm:cxn modelId="{64EC1D17-3E14-4DD2-864D-AABB76FD701F}" srcId="{4ECFBCF6-19AA-45EB-81DC-063EDF484D04}" destId="{745FCE61-DB5A-43CB-AB94-C427AEE74EC4}" srcOrd="0" destOrd="0" parTransId="{8CEF5A48-12D8-421F-9370-A14AAF175716}" sibTransId="{27218928-82F6-4169-AED6-86EACA26710C}"/>
    <dgm:cxn modelId="{B4B44324-5BA0-47DB-BBDE-D0D87A4B0E68}" srcId="{354AE369-CA8C-4949-917B-C9FEDC7BF18F}" destId="{437BD998-9448-4595-81CC-F32BACD31311}" srcOrd="0" destOrd="0" parTransId="{DF51F690-83B6-46E7-8AB3-38C5230D7CAE}" sibTransId="{F6BEA66F-4A70-417C-B757-458D34FD4902}"/>
    <dgm:cxn modelId="{A2E76F27-C382-4B2B-B8C5-64E3D3EEF1BA}" type="presOf" srcId="{3147E088-D7E2-48FD-BEC1-EF070B7B302E}" destId="{ADF970E2-D794-4B31-A36C-1066BE92174B}" srcOrd="0" destOrd="0" presId="urn:microsoft.com/office/officeart/2005/8/layout/architecture"/>
    <dgm:cxn modelId="{DD178C5B-31EF-4F14-853E-95D967AF84B1}" type="presOf" srcId="{D2F77F29-DDCB-419C-8A82-6C4B769DCB8D}" destId="{02D68EDA-2804-4DB6-9838-72A487C5AA0D}" srcOrd="0" destOrd="0" presId="urn:microsoft.com/office/officeart/2005/8/layout/architecture"/>
    <dgm:cxn modelId="{819DAC64-5537-41BF-93C2-F934AF207324}" srcId="{745FCE61-DB5A-43CB-AB94-C427AEE74EC4}" destId="{0134B2CB-3B6D-4F73-8147-790884075322}" srcOrd="0" destOrd="0" parTransId="{9974A753-FE48-4D9F-BC66-26431C99CFAB}" sibTransId="{81DCBD07-58A9-444D-922A-860AA80CDF7E}"/>
    <dgm:cxn modelId="{2FDF9767-A75C-4503-93C1-6088DDA87763}" srcId="{0134B2CB-3B6D-4F73-8147-790884075322}" destId="{4D5DAB5E-AB85-495C-A284-2AA599E255FD}" srcOrd="0" destOrd="0" parTransId="{46D857BC-1E2D-4A86-A679-7511A686676F}" sibTransId="{3392E722-C4D2-4999-B826-497250A7EDF8}"/>
    <dgm:cxn modelId="{BCD7A669-D844-4904-A336-167C9DE11A07}" type="presOf" srcId="{745FCE61-DB5A-43CB-AB94-C427AEE74EC4}" destId="{0D0AB425-9869-43B1-8D39-407F9B0D3D79}" srcOrd="0" destOrd="0" presId="urn:microsoft.com/office/officeart/2005/8/layout/architecture"/>
    <dgm:cxn modelId="{C4604F6A-7CDE-48C7-A885-5B75E7DD906C}" srcId="{D2F77F29-DDCB-419C-8A82-6C4B769DCB8D}" destId="{3147E088-D7E2-48FD-BEC1-EF070B7B302E}" srcOrd="0" destOrd="0" parTransId="{4C3FF8B8-45B7-4323-AF31-3E376ED88427}" sibTransId="{1A13B875-72F2-4E40-93C4-EFC511CDBA05}"/>
    <dgm:cxn modelId="{A1BFE06B-DD06-495D-8640-F85E8D7F09E3}" type="presOf" srcId="{354AE369-CA8C-4949-917B-C9FEDC7BF18F}" destId="{E6BD16B8-A8ED-4A12-8B6F-795A27621D3E}" srcOrd="0" destOrd="0" presId="urn:microsoft.com/office/officeart/2005/8/layout/architecture"/>
    <dgm:cxn modelId="{07B9204D-6D76-488B-8704-308EA997FDA0}" srcId="{0134B2CB-3B6D-4F73-8147-790884075322}" destId="{D2F77F29-DDCB-419C-8A82-6C4B769DCB8D}" srcOrd="2" destOrd="0" parTransId="{5176E554-EB50-4367-B6CF-44AC3D03B7C8}" sibTransId="{71405307-AD0D-47A2-B7E8-AB2A39BBB5F0}"/>
    <dgm:cxn modelId="{C5911D56-06EA-40DF-8345-ED3D7E14EF51}" type="presOf" srcId="{4D5DAB5E-AB85-495C-A284-2AA599E255FD}" destId="{E7AF695E-2FAC-4BFC-B900-54B8A0EFD4A3}" srcOrd="0" destOrd="0" presId="urn:microsoft.com/office/officeart/2005/8/layout/architecture"/>
    <dgm:cxn modelId="{72205DB5-B5B8-4882-836B-CD492B78465D}" type="presOf" srcId="{31C55B31-9194-47F7-B877-D80F3BA0AF15}" destId="{E3D426DB-DFED-4F26-9C5F-ACC73FFD14DD}" srcOrd="0" destOrd="0" presId="urn:microsoft.com/office/officeart/2005/8/layout/architecture"/>
    <dgm:cxn modelId="{4E1665B6-5D58-43CC-9AED-189E74964525}" type="presOf" srcId="{4ECFBCF6-19AA-45EB-81DC-063EDF484D04}" destId="{310C0CF0-DB09-4EC9-A545-29A10892F175}" srcOrd="0" destOrd="0" presId="urn:microsoft.com/office/officeart/2005/8/layout/architecture"/>
    <dgm:cxn modelId="{521C66DB-C6A5-4D9D-AB46-FE7CD1DCD420}" srcId="{4D5DAB5E-AB85-495C-A284-2AA599E255FD}" destId="{31C55B31-9194-47F7-B877-D80F3BA0AF15}" srcOrd="0" destOrd="0" parTransId="{B5992050-BDCF-4860-86C5-0D891246C4BC}" sibTransId="{2709AE5C-005D-470C-8DB7-D61AEAE163E2}"/>
    <dgm:cxn modelId="{0BD9A260-35AE-44C4-92F2-C0A2A627A3DD}" type="presParOf" srcId="{310C0CF0-DB09-4EC9-A545-29A10892F175}" destId="{B3A503A5-64D8-4B56-8EAB-3BEA364E0501}" srcOrd="0" destOrd="0" presId="urn:microsoft.com/office/officeart/2005/8/layout/architecture"/>
    <dgm:cxn modelId="{ED6A7D54-B1AA-47EC-B859-7F970D31AFEB}" type="presParOf" srcId="{B3A503A5-64D8-4B56-8EAB-3BEA364E0501}" destId="{0D0AB425-9869-43B1-8D39-407F9B0D3D79}" srcOrd="0" destOrd="0" presId="urn:microsoft.com/office/officeart/2005/8/layout/architecture"/>
    <dgm:cxn modelId="{E4AD1763-5958-4C40-82F6-79FAA41EB324}" type="presParOf" srcId="{B3A503A5-64D8-4B56-8EAB-3BEA364E0501}" destId="{0A98D85B-4A3E-40D3-8B30-1843B7625BB0}" srcOrd="1" destOrd="0" presId="urn:microsoft.com/office/officeart/2005/8/layout/architecture"/>
    <dgm:cxn modelId="{511FAB25-5ACA-489E-BCDD-E84564BD1A40}" type="presParOf" srcId="{B3A503A5-64D8-4B56-8EAB-3BEA364E0501}" destId="{4F74380D-06B5-4C27-A350-E7D89931C433}" srcOrd="2" destOrd="0" presId="urn:microsoft.com/office/officeart/2005/8/layout/architecture"/>
    <dgm:cxn modelId="{55FCFE27-6C25-4C04-9439-D8855C840593}" type="presParOf" srcId="{4F74380D-06B5-4C27-A350-E7D89931C433}" destId="{15D87BD1-CB24-4DCC-BF0A-73ED77D5F98F}" srcOrd="0" destOrd="0" presId="urn:microsoft.com/office/officeart/2005/8/layout/architecture"/>
    <dgm:cxn modelId="{478AB288-75AD-4748-A433-B46302006BC8}" type="presParOf" srcId="{15D87BD1-CB24-4DCC-BF0A-73ED77D5F98F}" destId="{44B51F2E-7C85-4C38-B6AA-892610FC309F}" srcOrd="0" destOrd="0" presId="urn:microsoft.com/office/officeart/2005/8/layout/architecture"/>
    <dgm:cxn modelId="{5521DFDA-5B41-4F62-A257-611789792C38}" type="presParOf" srcId="{15D87BD1-CB24-4DCC-BF0A-73ED77D5F98F}" destId="{D5D8A46E-4518-477A-B634-F94DD4EBB137}" srcOrd="1" destOrd="0" presId="urn:microsoft.com/office/officeart/2005/8/layout/architecture"/>
    <dgm:cxn modelId="{C46A9067-B0FF-40B1-8C19-A59999673EC9}" type="presParOf" srcId="{15D87BD1-CB24-4DCC-BF0A-73ED77D5F98F}" destId="{DB927490-A0D3-459A-8124-26CE9DCAF1B0}" srcOrd="2" destOrd="0" presId="urn:microsoft.com/office/officeart/2005/8/layout/architecture"/>
    <dgm:cxn modelId="{DB8550C9-35A9-4F9D-BDC6-BC5F72F4AC1E}" type="presParOf" srcId="{DB927490-A0D3-459A-8124-26CE9DCAF1B0}" destId="{3607FDB1-1F4C-4596-9BD9-949BB4BE3B36}" srcOrd="0" destOrd="0" presId="urn:microsoft.com/office/officeart/2005/8/layout/architecture"/>
    <dgm:cxn modelId="{2F7C322F-6396-4394-8658-AEE516E5BE80}" type="presParOf" srcId="{3607FDB1-1F4C-4596-9BD9-949BB4BE3B36}" destId="{E7AF695E-2FAC-4BFC-B900-54B8A0EFD4A3}" srcOrd="0" destOrd="0" presId="urn:microsoft.com/office/officeart/2005/8/layout/architecture"/>
    <dgm:cxn modelId="{36DDF331-FDC4-4011-902F-B70D85D41C38}" type="presParOf" srcId="{3607FDB1-1F4C-4596-9BD9-949BB4BE3B36}" destId="{855491A5-0917-4A67-BA9E-99ED7344C55B}" srcOrd="1" destOrd="0" presId="urn:microsoft.com/office/officeart/2005/8/layout/architecture"/>
    <dgm:cxn modelId="{60BCB800-D56C-4D2B-94FA-C73D6C304E8E}" type="presParOf" srcId="{3607FDB1-1F4C-4596-9BD9-949BB4BE3B36}" destId="{ACE645D8-EC59-4286-9DC6-7E7B1D43B826}" srcOrd="2" destOrd="0" presId="urn:microsoft.com/office/officeart/2005/8/layout/architecture"/>
    <dgm:cxn modelId="{071E17A7-199C-406B-858D-D1D6D66F7E85}" type="presParOf" srcId="{ACE645D8-EC59-4286-9DC6-7E7B1D43B826}" destId="{789289B9-55CC-4B02-A011-318EDC3D5DD8}" srcOrd="0" destOrd="0" presId="urn:microsoft.com/office/officeart/2005/8/layout/architecture"/>
    <dgm:cxn modelId="{E8270396-08A3-43C9-91A9-BCFE9C32D4CA}" type="presParOf" srcId="{789289B9-55CC-4B02-A011-318EDC3D5DD8}" destId="{E3D426DB-DFED-4F26-9C5F-ACC73FFD14DD}" srcOrd="0" destOrd="0" presId="urn:microsoft.com/office/officeart/2005/8/layout/architecture"/>
    <dgm:cxn modelId="{61413F81-336F-40B7-8F9E-FD4EEA28E620}" type="presParOf" srcId="{789289B9-55CC-4B02-A011-318EDC3D5DD8}" destId="{AAC13DF2-FD7E-42E3-B839-62CC103C3D74}" srcOrd="1" destOrd="0" presId="urn:microsoft.com/office/officeart/2005/8/layout/architecture"/>
    <dgm:cxn modelId="{24D6699C-A954-42A7-83EC-5B9EBF7052FB}" type="presParOf" srcId="{DB927490-A0D3-459A-8124-26CE9DCAF1B0}" destId="{132E89D7-BAF3-46C9-8920-D24751BE13D8}" srcOrd="1" destOrd="0" presId="urn:microsoft.com/office/officeart/2005/8/layout/architecture"/>
    <dgm:cxn modelId="{29B9886E-C902-484B-9B1C-327C2D0F6687}" type="presParOf" srcId="{DB927490-A0D3-459A-8124-26CE9DCAF1B0}" destId="{C7CB43BC-EF26-4776-8F8C-F0DCE8D45C48}" srcOrd="2" destOrd="0" presId="urn:microsoft.com/office/officeart/2005/8/layout/architecture"/>
    <dgm:cxn modelId="{5633DA88-64CB-4775-9963-AD6B9A4CA2DB}" type="presParOf" srcId="{C7CB43BC-EF26-4776-8F8C-F0DCE8D45C48}" destId="{E6BD16B8-A8ED-4A12-8B6F-795A27621D3E}" srcOrd="0" destOrd="0" presId="urn:microsoft.com/office/officeart/2005/8/layout/architecture"/>
    <dgm:cxn modelId="{BD8C5599-975D-4630-AB65-71A2AEEE84B3}" type="presParOf" srcId="{C7CB43BC-EF26-4776-8F8C-F0DCE8D45C48}" destId="{5D3647E6-8C24-486D-8A30-AAE1BEDF3965}" srcOrd="1" destOrd="0" presId="urn:microsoft.com/office/officeart/2005/8/layout/architecture"/>
    <dgm:cxn modelId="{AEE5A8FE-20B8-4ACF-A6BA-A6DBFB68DE45}" type="presParOf" srcId="{C7CB43BC-EF26-4776-8F8C-F0DCE8D45C48}" destId="{F1D29BE0-F371-4F0C-A420-16EAC54111AE}" srcOrd="2" destOrd="0" presId="urn:microsoft.com/office/officeart/2005/8/layout/architecture"/>
    <dgm:cxn modelId="{D209BDF5-3877-486C-B1AC-894336DE7BC8}" type="presParOf" srcId="{F1D29BE0-F371-4F0C-A420-16EAC54111AE}" destId="{C33C847B-B870-48FC-B209-8281C5B456A8}" srcOrd="0" destOrd="0" presId="urn:microsoft.com/office/officeart/2005/8/layout/architecture"/>
    <dgm:cxn modelId="{33282A55-9123-4B52-8640-66CFB67AE1B4}" type="presParOf" srcId="{C33C847B-B870-48FC-B209-8281C5B456A8}" destId="{9986CF6C-C9DD-4CEE-91EE-179441DF7C08}" srcOrd="0" destOrd="0" presId="urn:microsoft.com/office/officeart/2005/8/layout/architecture"/>
    <dgm:cxn modelId="{5343137F-4937-453E-801F-16F686D36790}" type="presParOf" srcId="{C33C847B-B870-48FC-B209-8281C5B456A8}" destId="{A3CACB11-4E6E-4DBF-9822-19E80ED978A2}" srcOrd="1" destOrd="0" presId="urn:microsoft.com/office/officeart/2005/8/layout/architecture"/>
    <dgm:cxn modelId="{F509E2E9-1A1F-482D-B9AB-EF88E8038571}" type="presParOf" srcId="{DB927490-A0D3-459A-8124-26CE9DCAF1B0}" destId="{2BE03C59-B264-405F-B758-A74CB731F6E1}" srcOrd="3" destOrd="0" presId="urn:microsoft.com/office/officeart/2005/8/layout/architecture"/>
    <dgm:cxn modelId="{B475DF93-6122-4731-9A45-29DC9FC55B53}" type="presParOf" srcId="{DB927490-A0D3-459A-8124-26CE9DCAF1B0}" destId="{D7497C5B-BC72-433E-9E04-FA9707F700AB}" srcOrd="4" destOrd="0" presId="urn:microsoft.com/office/officeart/2005/8/layout/architecture"/>
    <dgm:cxn modelId="{55BD63AC-FEBE-45EC-A660-221DB48B63D2}" type="presParOf" srcId="{D7497C5B-BC72-433E-9E04-FA9707F700AB}" destId="{02D68EDA-2804-4DB6-9838-72A487C5AA0D}" srcOrd="0" destOrd="0" presId="urn:microsoft.com/office/officeart/2005/8/layout/architecture"/>
    <dgm:cxn modelId="{C43F0474-B348-4761-AE93-FA1BE3FA1E5F}" type="presParOf" srcId="{D7497C5B-BC72-433E-9E04-FA9707F700AB}" destId="{EFB8DEBE-EB3B-4F52-95E6-D9EF71647021}" srcOrd="1" destOrd="0" presId="urn:microsoft.com/office/officeart/2005/8/layout/architecture"/>
    <dgm:cxn modelId="{BAD5751F-3C11-4229-AAC3-8A44837419C5}" type="presParOf" srcId="{D7497C5B-BC72-433E-9E04-FA9707F700AB}" destId="{57ED776F-FE27-4552-91DD-E66D9E9F0E9B}" srcOrd="2" destOrd="0" presId="urn:microsoft.com/office/officeart/2005/8/layout/architecture"/>
    <dgm:cxn modelId="{3BB44919-4E8F-4037-8FF9-A918D7CEE786}" type="presParOf" srcId="{57ED776F-FE27-4552-91DD-E66D9E9F0E9B}" destId="{8D6FB87E-6BFC-48FC-9AAD-ADA8AF42EA51}" srcOrd="0" destOrd="0" presId="urn:microsoft.com/office/officeart/2005/8/layout/architecture"/>
    <dgm:cxn modelId="{1A0C3C4E-F381-46E7-86CD-6A44482EA3B0}" type="presParOf" srcId="{8D6FB87E-6BFC-48FC-9AAD-ADA8AF42EA51}" destId="{ADF970E2-D794-4B31-A36C-1066BE92174B}" srcOrd="0" destOrd="0" presId="urn:microsoft.com/office/officeart/2005/8/layout/architecture"/>
    <dgm:cxn modelId="{7FA687B0-26CE-4B6C-83A0-61838A5C3373}" type="presParOf" srcId="{8D6FB87E-6BFC-48FC-9AAD-ADA8AF42EA51}" destId="{94CCDD13-AFFC-4113-B739-F410143DD02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FBCF6-19AA-45EB-81DC-063EDF484D04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745FCE61-DB5A-43CB-AB94-C427AEE74EC4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Donanım</a:t>
          </a:r>
          <a:endParaRPr lang="LID4096" dirty="0"/>
        </a:p>
      </dgm:t>
    </dgm:pt>
    <dgm:pt modelId="{8CEF5A48-12D8-421F-9370-A14AAF175716}" type="parTrans" cxnId="{64EC1D17-3E14-4DD2-864D-AABB76FD701F}">
      <dgm:prSet/>
      <dgm:spPr/>
      <dgm:t>
        <a:bodyPr/>
        <a:lstStyle/>
        <a:p>
          <a:endParaRPr lang="LID4096"/>
        </a:p>
      </dgm:t>
    </dgm:pt>
    <dgm:pt modelId="{27218928-82F6-4169-AED6-86EACA26710C}" type="sibTrans" cxnId="{64EC1D17-3E14-4DD2-864D-AABB76FD701F}">
      <dgm:prSet/>
      <dgm:spPr/>
      <dgm:t>
        <a:bodyPr/>
        <a:lstStyle/>
        <a:p>
          <a:endParaRPr lang="LID4096"/>
        </a:p>
      </dgm:t>
    </dgm:pt>
    <dgm:pt modelId="{0134B2CB-3B6D-4F73-8147-790884075322}">
      <dgm:prSet phldrT="[Text]"/>
      <dgm:spPr/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9974A753-FE48-4D9F-BC66-26431C99CFAB}" type="parTrans" cxnId="{819DAC64-5537-41BF-93C2-F934AF207324}">
      <dgm:prSet/>
      <dgm:spPr/>
      <dgm:t>
        <a:bodyPr/>
        <a:lstStyle/>
        <a:p>
          <a:endParaRPr lang="LID4096"/>
        </a:p>
      </dgm:t>
    </dgm:pt>
    <dgm:pt modelId="{81DCBD07-58A9-444D-922A-860AA80CDF7E}" type="sibTrans" cxnId="{819DAC64-5537-41BF-93C2-F934AF207324}">
      <dgm:prSet/>
      <dgm:spPr/>
      <dgm:t>
        <a:bodyPr/>
        <a:lstStyle/>
        <a:p>
          <a:endParaRPr lang="LID4096"/>
        </a:p>
      </dgm:t>
    </dgm:pt>
    <dgm:pt modelId="{4D5DAB5E-AB85-495C-A284-2AA599E255FD}">
      <dgm:prSet phldrT="[Text]"/>
      <dgm:spPr/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46D857BC-1E2D-4A86-A679-7511A686676F}" type="parTrans" cxnId="{2FDF9767-A75C-4503-93C1-6088DDA87763}">
      <dgm:prSet/>
      <dgm:spPr/>
      <dgm:t>
        <a:bodyPr/>
        <a:lstStyle/>
        <a:p>
          <a:endParaRPr lang="LID4096"/>
        </a:p>
      </dgm:t>
    </dgm:pt>
    <dgm:pt modelId="{3392E722-C4D2-4999-B826-497250A7EDF8}" type="sibTrans" cxnId="{2FDF9767-A75C-4503-93C1-6088DDA87763}">
      <dgm:prSet/>
      <dgm:spPr/>
      <dgm:t>
        <a:bodyPr/>
        <a:lstStyle/>
        <a:p>
          <a:endParaRPr lang="LID4096"/>
        </a:p>
      </dgm:t>
    </dgm:pt>
    <dgm:pt modelId="{310C0CF0-DB09-4EC9-A545-29A10892F175}" type="pres">
      <dgm:prSet presAssocID="{4ECFBCF6-19AA-45EB-81DC-063EDF484D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503A5-64D8-4B56-8EAB-3BEA364E0501}" type="pres">
      <dgm:prSet presAssocID="{745FCE61-DB5A-43CB-AB94-C427AEE74EC4}" presName="vertOne" presStyleCnt="0"/>
      <dgm:spPr/>
    </dgm:pt>
    <dgm:pt modelId="{0D0AB425-9869-43B1-8D39-407F9B0D3D79}" type="pres">
      <dgm:prSet presAssocID="{745FCE61-DB5A-43CB-AB94-C427AEE74EC4}" presName="txOne" presStyleLbl="node0" presStyleIdx="0" presStyleCnt="1">
        <dgm:presLayoutVars>
          <dgm:chPref val="3"/>
        </dgm:presLayoutVars>
      </dgm:prSet>
      <dgm:spPr/>
    </dgm:pt>
    <dgm:pt modelId="{0A98D85B-4A3E-40D3-8B30-1843B7625BB0}" type="pres">
      <dgm:prSet presAssocID="{745FCE61-DB5A-43CB-AB94-C427AEE74EC4}" presName="parTransOne" presStyleCnt="0"/>
      <dgm:spPr/>
    </dgm:pt>
    <dgm:pt modelId="{4F74380D-06B5-4C27-A350-E7D89931C433}" type="pres">
      <dgm:prSet presAssocID="{745FCE61-DB5A-43CB-AB94-C427AEE74EC4}" presName="horzOne" presStyleCnt="0"/>
      <dgm:spPr/>
    </dgm:pt>
    <dgm:pt modelId="{15D87BD1-CB24-4DCC-BF0A-73ED77D5F98F}" type="pres">
      <dgm:prSet presAssocID="{0134B2CB-3B6D-4F73-8147-790884075322}" presName="vertTwo" presStyleCnt="0"/>
      <dgm:spPr/>
    </dgm:pt>
    <dgm:pt modelId="{44B51F2E-7C85-4C38-B6AA-892610FC309F}" type="pres">
      <dgm:prSet presAssocID="{0134B2CB-3B6D-4F73-8147-790884075322}" presName="txTwo" presStyleLbl="node2" presStyleIdx="0" presStyleCnt="1">
        <dgm:presLayoutVars>
          <dgm:chPref val="3"/>
        </dgm:presLayoutVars>
      </dgm:prSet>
      <dgm:spPr/>
    </dgm:pt>
    <dgm:pt modelId="{D5D8A46E-4518-477A-B634-F94DD4EBB137}" type="pres">
      <dgm:prSet presAssocID="{0134B2CB-3B6D-4F73-8147-790884075322}" presName="parTransTwo" presStyleCnt="0"/>
      <dgm:spPr/>
    </dgm:pt>
    <dgm:pt modelId="{DB927490-A0D3-459A-8124-26CE9DCAF1B0}" type="pres">
      <dgm:prSet presAssocID="{0134B2CB-3B6D-4F73-8147-790884075322}" presName="horzTwo" presStyleCnt="0"/>
      <dgm:spPr/>
    </dgm:pt>
    <dgm:pt modelId="{3607FDB1-1F4C-4596-9BD9-949BB4BE3B36}" type="pres">
      <dgm:prSet presAssocID="{4D5DAB5E-AB85-495C-A284-2AA599E255FD}" presName="vertThree" presStyleCnt="0"/>
      <dgm:spPr/>
    </dgm:pt>
    <dgm:pt modelId="{E7AF695E-2FAC-4BFC-B900-54B8A0EFD4A3}" type="pres">
      <dgm:prSet presAssocID="{4D5DAB5E-AB85-495C-A284-2AA599E255FD}" presName="txThree" presStyleLbl="node3" presStyleIdx="0" presStyleCnt="1" custLinFactX="17887" custLinFactNeighborX="100000" custLinFactNeighborY="-35409">
        <dgm:presLayoutVars>
          <dgm:chPref val="3"/>
        </dgm:presLayoutVars>
      </dgm:prSet>
      <dgm:spPr/>
    </dgm:pt>
    <dgm:pt modelId="{ACE645D8-EC59-4286-9DC6-7E7B1D43B826}" type="pres">
      <dgm:prSet presAssocID="{4D5DAB5E-AB85-495C-A284-2AA599E255FD}" presName="horzThree" presStyleCnt="0"/>
      <dgm:spPr/>
    </dgm:pt>
  </dgm:ptLst>
  <dgm:cxnLst>
    <dgm:cxn modelId="{E1355C07-AE83-45C3-9435-0A24B5FE7B88}" type="presOf" srcId="{0134B2CB-3B6D-4F73-8147-790884075322}" destId="{44B51F2E-7C85-4C38-B6AA-892610FC309F}" srcOrd="0" destOrd="0" presId="urn:microsoft.com/office/officeart/2005/8/layout/architecture"/>
    <dgm:cxn modelId="{64EC1D17-3E14-4DD2-864D-AABB76FD701F}" srcId="{4ECFBCF6-19AA-45EB-81DC-063EDF484D04}" destId="{745FCE61-DB5A-43CB-AB94-C427AEE74EC4}" srcOrd="0" destOrd="0" parTransId="{8CEF5A48-12D8-421F-9370-A14AAF175716}" sibTransId="{27218928-82F6-4169-AED6-86EACA26710C}"/>
    <dgm:cxn modelId="{819DAC64-5537-41BF-93C2-F934AF207324}" srcId="{745FCE61-DB5A-43CB-AB94-C427AEE74EC4}" destId="{0134B2CB-3B6D-4F73-8147-790884075322}" srcOrd="0" destOrd="0" parTransId="{9974A753-FE48-4D9F-BC66-26431C99CFAB}" sibTransId="{81DCBD07-58A9-444D-922A-860AA80CDF7E}"/>
    <dgm:cxn modelId="{2FDF9767-A75C-4503-93C1-6088DDA87763}" srcId="{0134B2CB-3B6D-4F73-8147-790884075322}" destId="{4D5DAB5E-AB85-495C-A284-2AA599E255FD}" srcOrd="0" destOrd="0" parTransId="{46D857BC-1E2D-4A86-A679-7511A686676F}" sibTransId="{3392E722-C4D2-4999-B826-497250A7EDF8}"/>
    <dgm:cxn modelId="{BCD7A669-D844-4904-A336-167C9DE11A07}" type="presOf" srcId="{745FCE61-DB5A-43CB-AB94-C427AEE74EC4}" destId="{0D0AB425-9869-43B1-8D39-407F9B0D3D79}" srcOrd="0" destOrd="0" presId="urn:microsoft.com/office/officeart/2005/8/layout/architecture"/>
    <dgm:cxn modelId="{C5911D56-06EA-40DF-8345-ED3D7E14EF51}" type="presOf" srcId="{4D5DAB5E-AB85-495C-A284-2AA599E255FD}" destId="{E7AF695E-2FAC-4BFC-B900-54B8A0EFD4A3}" srcOrd="0" destOrd="0" presId="urn:microsoft.com/office/officeart/2005/8/layout/architecture"/>
    <dgm:cxn modelId="{4E1665B6-5D58-43CC-9AED-189E74964525}" type="presOf" srcId="{4ECFBCF6-19AA-45EB-81DC-063EDF484D04}" destId="{310C0CF0-DB09-4EC9-A545-29A10892F175}" srcOrd="0" destOrd="0" presId="urn:microsoft.com/office/officeart/2005/8/layout/architecture"/>
    <dgm:cxn modelId="{0BD9A260-35AE-44C4-92F2-C0A2A627A3DD}" type="presParOf" srcId="{310C0CF0-DB09-4EC9-A545-29A10892F175}" destId="{B3A503A5-64D8-4B56-8EAB-3BEA364E0501}" srcOrd="0" destOrd="0" presId="urn:microsoft.com/office/officeart/2005/8/layout/architecture"/>
    <dgm:cxn modelId="{ED6A7D54-B1AA-47EC-B859-7F970D31AFEB}" type="presParOf" srcId="{B3A503A5-64D8-4B56-8EAB-3BEA364E0501}" destId="{0D0AB425-9869-43B1-8D39-407F9B0D3D79}" srcOrd="0" destOrd="0" presId="urn:microsoft.com/office/officeart/2005/8/layout/architecture"/>
    <dgm:cxn modelId="{E4AD1763-5958-4C40-82F6-79FAA41EB324}" type="presParOf" srcId="{B3A503A5-64D8-4B56-8EAB-3BEA364E0501}" destId="{0A98D85B-4A3E-40D3-8B30-1843B7625BB0}" srcOrd="1" destOrd="0" presId="urn:microsoft.com/office/officeart/2005/8/layout/architecture"/>
    <dgm:cxn modelId="{511FAB25-5ACA-489E-BCDD-E84564BD1A40}" type="presParOf" srcId="{B3A503A5-64D8-4B56-8EAB-3BEA364E0501}" destId="{4F74380D-06B5-4C27-A350-E7D89931C433}" srcOrd="2" destOrd="0" presId="urn:microsoft.com/office/officeart/2005/8/layout/architecture"/>
    <dgm:cxn modelId="{55FCFE27-6C25-4C04-9439-D8855C840593}" type="presParOf" srcId="{4F74380D-06B5-4C27-A350-E7D89931C433}" destId="{15D87BD1-CB24-4DCC-BF0A-73ED77D5F98F}" srcOrd="0" destOrd="0" presId="urn:microsoft.com/office/officeart/2005/8/layout/architecture"/>
    <dgm:cxn modelId="{478AB288-75AD-4748-A433-B46302006BC8}" type="presParOf" srcId="{15D87BD1-CB24-4DCC-BF0A-73ED77D5F98F}" destId="{44B51F2E-7C85-4C38-B6AA-892610FC309F}" srcOrd="0" destOrd="0" presId="urn:microsoft.com/office/officeart/2005/8/layout/architecture"/>
    <dgm:cxn modelId="{5521DFDA-5B41-4F62-A257-611789792C38}" type="presParOf" srcId="{15D87BD1-CB24-4DCC-BF0A-73ED77D5F98F}" destId="{D5D8A46E-4518-477A-B634-F94DD4EBB137}" srcOrd="1" destOrd="0" presId="urn:microsoft.com/office/officeart/2005/8/layout/architecture"/>
    <dgm:cxn modelId="{C46A9067-B0FF-40B1-8C19-A59999673EC9}" type="presParOf" srcId="{15D87BD1-CB24-4DCC-BF0A-73ED77D5F98F}" destId="{DB927490-A0D3-459A-8124-26CE9DCAF1B0}" srcOrd="2" destOrd="0" presId="urn:microsoft.com/office/officeart/2005/8/layout/architecture"/>
    <dgm:cxn modelId="{DB8550C9-35A9-4F9D-BDC6-BC5F72F4AC1E}" type="presParOf" srcId="{DB927490-A0D3-459A-8124-26CE9DCAF1B0}" destId="{3607FDB1-1F4C-4596-9BD9-949BB4BE3B36}" srcOrd="0" destOrd="0" presId="urn:microsoft.com/office/officeart/2005/8/layout/architecture"/>
    <dgm:cxn modelId="{2F7C322F-6396-4394-8658-AEE516E5BE80}" type="presParOf" srcId="{3607FDB1-1F4C-4596-9BD9-949BB4BE3B36}" destId="{E7AF695E-2FAC-4BFC-B900-54B8A0EFD4A3}" srcOrd="0" destOrd="0" presId="urn:microsoft.com/office/officeart/2005/8/layout/architecture"/>
    <dgm:cxn modelId="{60BCB800-D56C-4D2B-94FA-C73D6C304E8E}" type="presParOf" srcId="{3607FDB1-1F4C-4596-9BD9-949BB4BE3B36}" destId="{ACE645D8-EC59-4286-9DC6-7E7B1D43B82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B425-9869-43B1-8D39-407F9B0D3D79}">
      <dsp:nvSpPr>
        <dsp:cNvPr id="0" name=""/>
        <dsp:cNvSpPr/>
      </dsp:nvSpPr>
      <dsp:spPr>
        <a:xfrm>
          <a:off x="744" y="1038078"/>
          <a:ext cx="1522508" cy="49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Fiziksel</a:t>
          </a:r>
          <a:r>
            <a:rPr lang="en-US" sz="1500" kern="1200" dirty="0"/>
            <a:t> </a:t>
          </a:r>
          <a:r>
            <a:rPr lang="en-US" sz="1500" kern="1200" dirty="0" err="1"/>
            <a:t>Donanım</a:t>
          </a:r>
          <a:endParaRPr lang="LID4096" sz="1500" kern="1200" dirty="0"/>
        </a:p>
      </dsp:txBody>
      <dsp:txXfrm>
        <a:off x="15140" y="1052474"/>
        <a:ext cx="1493716" cy="462717"/>
      </dsp:txXfrm>
    </dsp:sp>
    <dsp:sp modelId="{44B51F2E-7C85-4C38-B6AA-892610FC309F}">
      <dsp:nvSpPr>
        <dsp:cNvPr id="0" name=""/>
        <dsp:cNvSpPr/>
      </dsp:nvSpPr>
      <dsp:spPr>
        <a:xfrm>
          <a:off x="744" y="519148"/>
          <a:ext cx="1522508" cy="49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İşletim</a:t>
          </a:r>
          <a:r>
            <a:rPr lang="en-US" sz="1500" kern="1200" dirty="0"/>
            <a:t> </a:t>
          </a:r>
          <a:r>
            <a:rPr lang="en-US" sz="1500" kern="1200" dirty="0" err="1"/>
            <a:t>Sistemi</a:t>
          </a:r>
          <a:endParaRPr lang="LID4096" sz="1500" kern="1200" dirty="0"/>
        </a:p>
      </dsp:txBody>
      <dsp:txXfrm>
        <a:off x="15140" y="533544"/>
        <a:ext cx="1493716" cy="462717"/>
      </dsp:txXfrm>
    </dsp:sp>
    <dsp:sp modelId="{E7AF695E-2FAC-4BFC-B900-54B8A0EFD4A3}">
      <dsp:nvSpPr>
        <dsp:cNvPr id="0" name=""/>
        <dsp:cNvSpPr/>
      </dsp:nvSpPr>
      <dsp:spPr>
        <a:xfrm>
          <a:off x="744" y="218"/>
          <a:ext cx="1522508" cy="49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Uygulama</a:t>
          </a:r>
          <a:endParaRPr lang="LID4096" sz="1500" kern="1200" dirty="0"/>
        </a:p>
      </dsp:txBody>
      <dsp:txXfrm>
        <a:off x="15140" y="14614"/>
        <a:ext cx="1493716" cy="462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B425-9869-43B1-8D39-407F9B0D3D79}">
      <dsp:nvSpPr>
        <dsp:cNvPr id="0" name=""/>
        <dsp:cNvSpPr/>
      </dsp:nvSpPr>
      <dsp:spPr>
        <a:xfrm>
          <a:off x="184" y="1201572"/>
          <a:ext cx="3374045" cy="35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Fiziksel</a:t>
          </a:r>
          <a:r>
            <a:rPr lang="en-US" sz="1500" kern="1200" dirty="0"/>
            <a:t> </a:t>
          </a:r>
          <a:r>
            <a:rPr lang="en-US" sz="1500" kern="1200" dirty="0" err="1"/>
            <a:t>Donanım</a:t>
          </a:r>
          <a:endParaRPr lang="LID4096" sz="1500" kern="1200" dirty="0"/>
        </a:p>
      </dsp:txBody>
      <dsp:txXfrm>
        <a:off x="10642" y="1212030"/>
        <a:ext cx="3353129" cy="336146"/>
      </dsp:txXfrm>
    </dsp:sp>
    <dsp:sp modelId="{44B51F2E-7C85-4C38-B6AA-892610FC309F}">
      <dsp:nvSpPr>
        <dsp:cNvPr id="0" name=""/>
        <dsp:cNvSpPr/>
      </dsp:nvSpPr>
      <dsp:spPr>
        <a:xfrm>
          <a:off x="369" y="799105"/>
          <a:ext cx="3374045" cy="35706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Sanallaştırma</a:t>
          </a:r>
          <a:r>
            <a:rPr lang="en-US" sz="1500" kern="1200" dirty="0"/>
            <a:t> </a:t>
          </a:r>
          <a:r>
            <a:rPr lang="en-US" sz="1500" kern="1200" dirty="0" err="1"/>
            <a:t>Yazılımı</a:t>
          </a:r>
          <a:endParaRPr lang="LID4096" sz="1500" kern="1200" dirty="0"/>
        </a:p>
      </dsp:txBody>
      <dsp:txXfrm>
        <a:off x="10827" y="809563"/>
        <a:ext cx="3353129" cy="336146"/>
      </dsp:txXfrm>
    </dsp:sp>
    <dsp:sp modelId="{E7AF695E-2FAC-4BFC-B900-54B8A0EFD4A3}">
      <dsp:nvSpPr>
        <dsp:cNvPr id="0" name=""/>
        <dsp:cNvSpPr/>
      </dsp:nvSpPr>
      <dsp:spPr>
        <a:xfrm>
          <a:off x="184" y="400899"/>
          <a:ext cx="1094048" cy="3570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İşletim</a:t>
          </a:r>
          <a:r>
            <a:rPr lang="en-US" sz="1200" kern="1200" dirty="0"/>
            <a:t> </a:t>
          </a:r>
          <a:r>
            <a:rPr lang="en-US" sz="1200" kern="1200" dirty="0" err="1"/>
            <a:t>Sistemi</a:t>
          </a:r>
          <a:endParaRPr lang="LID4096" sz="1200" kern="1200" dirty="0"/>
        </a:p>
      </dsp:txBody>
      <dsp:txXfrm>
        <a:off x="10642" y="411357"/>
        <a:ext cx="1073132" cy="336146"/>
      </dsp:txXfrm>
    </dsp:sp>
    <dsp:sp modelId="{E3D426DB-DFED-4F26-9C5F-ACC73FFD14DD}">
      <dsp:nvSpPr>
        <dsp:cNvPr id="0" name=""/>
        <dsp:cNvSpPr/>
      </dsp:nvSpPr>
      <dsp:spPr>
        <a:xfrm>
          <a:off x="184" y="562"/>
          <a:ext cx="1094048" cy="35706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Uygulama</a:t>
          </a:r>
          <a:endParaRPr lang="LID4096" sz="1200" kern="1200" dirty="0"/>
        </a:p>
      </dsp:txBody>
      <dsp:txXfrm>
        <a:off x="10642" y="11020"/>
        <a:ext cx="1073132" cy="336146"/>
      </dsp:txXfrm>
    </dsp:sp>
    <dsp:sp modelId="{E6BD16B8-A8ED-4A12-8B6F-795A27621D3E}">
      <dsp:nvSpPr>
        <dsp:cNvPr id="0" name=""/>
        <dsp:cNvSpPr/>
      </dsp:nvSpPr>
      <dsp:spPr>
        <a:xfrm>
          <a:off x="1140183" y="400899"/>
          <a:ext cx="1094048" cy="3570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İşletim</a:t>
          </a:r>
          <a:r>
            <a:rPr lang="en-US" sz="1200" kern="1200" dirty="0"/>
            <a:t> </a:t>
          </a:r>
          <a:r>
            <a:rPr lang="en-US" sz="1200" kern="1200" dirty="0" err="1"/>
            <a:t>Sistemi</a:t>
          </a:r>
          <a:endParaRPr lang="LID4096" sz="1200" kern="1200" dirty="0"/>
        </a:p>
      </dsp:txBody>
      <dsp:txXfrm>
        <a:off x="1150641" y="411357"/>
        <a:ext cx="1073132" cy="336146"/>
      </dsp:txXfrm>
    </dsp:sp>
    <dsp:sp modelId="{9986CF6C-C9DD-4CEE-91EE-179441DF7C08}">
      <dsp:nvSpPr>
        <dsp:cNvPr id="0" name=""/>
        <dsp:cNvSpPr/>
      </dsp:nvSpPr>
      <dsp:spPr>
        <a:xfrm>
          <a:off x="1140183" y="562"/>
          <a:ext cx="1094048" cy="35706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Uygulama</a:t>
          </a:r>
          <a:endParaRPr lang="LID4096" sz="1200" kern="1200" dirty="0"/>
        </a:p>
      </dsp:txBody>
      <dsp:txXfrm>
        <a:off x="1150641" y="11020"/>
        <a:ext cx="1073132" cy="336146"/>
      </dsp:txXfrm>
    </dsp:sp>
    <dsp:sp modelId="{02D68EDA-2804-4DB6-9838-72A487C5AA0D}">
      <dsp:nvSpPr>
        <dsp:cNvPr id="0" name=""/>
        <dsp:cNvSpPr/>
      </dsp:nvSpPr>
      <dsp:spPr>
        <a:xfrm>
          <a:off x="2280181" y="400899"/>
          <a:ext cx="1094048" cy="3570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İşletim</a:t>
          </a:r>
          <a:r>
            <a:rPr lang="en-US" sz="1200" kern="1200" dirty="0"/>
            <a:t> </a:t>
          </a:r>
          <a:r>
            <a:rPr lang="en-US" sz="1200" kern="1200" dirty="0" err="1"/>
            <a:t>Sistemi</a:t>
          </a:r>
          <a:endParaRPr lang="LID4096" sz="1200" kern="1200" dirty="0"/>
        </a:p>
      </dsp:txBody>
      <dsp:txXfrm>
        <a:off x="2290639" y="411357"/>
        <a:ext cx="1073132" cy="336146"/>
      </dsp:txXfrm>
    </dsp:sp>
    <dsp:sp modelId="{ADF970E2-D794-4B31-A36C-1066BE92174B}">
      <dsp:nvSpPr>
        <dsp:cNvPr id="0" name=""/>
        <dsp:cNvSpPr/>
      </dsp:nvSpPr>
      <dsp:spPr>
        <a:xfrm>
          <a:off x="2280181" y="562"/>
          <a:ext cx="1094048" cy="35706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Uygulama</a:t>
          </a:r>
          <a:endParaRPr lang="LID4096" sz="1200" kern="1200" dirty="0"/>
        </a:p>
      </dsp:txBody>
      <dsp:txXfrm>
        <a:off x="2290639" y="11020"/>
        <a:ext cx="1073132" cy="336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B425-9869-43B1-8D39-407F9B0D3D79}">
      <dsp:nvSpPr>
        <dsp:cNvPr id="0" name=""/>
        <dsp:cNvSpPr/>
      </dsp:nvSpPr>
      <dsp:spPr>
        <a:xfrm>
          <a:off x="744" y="1038078"/>
          <a:ext cx="1522508" cy="49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Fiziksel</a:t>
          </a:r>
          <a:r>
            <a:rPr lang="en-US" sz="1500" kern="1200" dirty="0"/>
            <a:t> </a:t>
          </a:r>
          <a:r>
            <a:rPr lang="en-US" sz="1500" kern="1200" dirty="0" err="1"/>
            <a:t>Donanım</a:t>
          </a:r>
          <a:endParaRPr lang="LID4096" sz="1500" kern="1200" dirty="0"/>
        </a:p>
      </dsp:txBody>
      <dsp:txXfrm>
        <a:off x="15140" y="1052474"/>
        <a:ext cx="1493716" cy="462717"/>
      </dsp:txXfrm>
    </dsp:sp>
    <dsp:sp modelId="{44B51F2E-7C85-4C38-B6AA-892610FC309F}">
      <dsp:nvSpPr>
        <dsp:cNvPr id="0" name=""/>
        <dsp:cNvSpPr/>
      </dsp:nvSpPr>
      <dsp:spPr>
        <a:xfrm>
          <a:off x="744" y="519148"/>
          <a:ext cx="1522508" cy="49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İşletim</a:t>
          </a:r>
          <a:r>
            <a:rPr lang="en-US" sz="1500" kern="1200" dirty="0"/>
            <a:t> </a:t>
          </a:r>
          <a:r>
            <a:rPr lang="en-US" sz="1500" kern="1200" dirty="0" err="1"/>
            <a:t>Sistemi</a:t>
          </a:r>
          <a:endParaRPr lang="LID4096" sz="1500" kern="1200" dirty="0"/>
        </a:p>
      </dsp:txBody>
      <dsp:txXfrm>
        <a:off x="15140" y="533544"/>
        <a:ext cx="1493716" cy="462717"/>
      </dsp:txXfrm>
    </dsp:sp>
    <dsp:sp modelId="{E7AF695E-2FAC-4BFC-B900-54B8A0EFD4A3}">
      <dsp:nvSpPr>
        <dsp:cNvPr id="0" name=""/>
        <dsp:cNvSpPr/>
      </dsp:nvSpPr>
      <dsp:spPr>
        <a:xfrm>
          <a:off x="1488" y="0"/>
          <a:ext cx="1522508" cy="49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Uygulama</a:t>
          </a:r>
          <a:endParaRPr lang="LID4096" sz="1500" kern="1200" dirty="0"/>
        </a:p>
      </dsp:txBody>
      <dsp:txXfrm>
        <a:off x="15884" y="14396"/>
        <a:ext cx="1493716" cy="462717"/>
      </dsp:txXfrm>
    </dsp:sp>
  </dsp:spTree>
</dsp:drawing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Database_machine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fr.wikipedia.org/wiki/Serveur_informatiq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commons.wikimedia.org/wiki/File:Server2_by_mimooh.svg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ib.pianetalinux.org/mib/quick/basic-rpms/programs/1141-devede-3180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ib.pianetalinux.org/mib/quick/basic-rpms/programs/1141-devede-3180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Server2_by_mimooh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hyperlink" Target="https://commons.wikimedia.org/wiki/File:Server2_by_mimooh.svg" TargetMode="Externa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image" Target="../media/image6.png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ib.pianetalinux.org/mib/quick/basic-rpms/programs/1141-devede-3180" TargetMode="External"/><Relationship Id="rId11" Type="http://schemas.microsoft.com/office/2007/relationships/diagramDrawing" Target="../diagrams/drawing2.xml"/><Relationship Id="rId5" Type="http://schemas.openxmlformats.org/officeDocument/2006/relationships/image" Target="../media/image7.pn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</TotalTime>
  <Words>184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Sanallaştırma</vt:lpstr>
      <vt:lpstr>Sunucu - İstemci</vt:lpstr>
      <vt:lpstr>Sunucu-İstemci Mimarisi</vt:lpstr>
      <vt:lpstr>Sunucu</vt:lpstr>
      <vt:lpstr>Eski Güzel Günler</vt:lpstr>
      <vt:lpstr>Uygulama İzolasyonu</vt:lpstr>
      <vt:lpstr>Atıl Kapasite Sorunu</vt:lpstr>
      <vt:lpstr>Virtualization - Sanallaştırma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2020-02-19T09:48:35Z</dcterms:modified>
</cp:coreProperties>
</file>