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CF990-78AB-468D-9269-E8C4C74C0F1F}" v="56" dt="2020-02-19T12:27:26.20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4C0CF990-78AB-468D-9269-E8C4C74C0F1F}"/>
    <pc:docChg chg="custSel addSld delSld modSld sldOrd delSection modSection">
      <pc:chgData name="Özgür ÖZTÜRK" userId="99af92eb8e3f1dda" providerId="LiveId" clId="{4C0CF990-78AB-468D-9269-E8C4C74C0F1F}" dt="2020-02-19T12:27:39.186" v="627" actId="18676"/>
      <pc:docMkLst>
        <pc:docMk/>
      </pc:docMkLst>
      <pc:sldChg chg="modSp">
        <pc:chgData name="Özgür ÖZTÜRK" userId="99af92eb8e3f1dda" providerId="LiveId" clId="{4C0CF990-78AB-468D-9269-E8C4C74C0F1F}" dt="2020-02-19T11:57:37.249" v="21" actId="20577"/>
        <pc:sldMkLst>
          <pc:docMk/>
          <pc:sldMk cId="1920111014" sldId="256"/>
        </pc:sldMkLst>
        <pc:spChg chg="mod">
          <ac:chgData name="Özgür ÖZTÜRK" userId="99af92eb8e3f1dda" providerId="LiveId" clId="{4C0CF990-78AB-468D-9269-E8C4C74C0F1F}" dt="2020-02-19T11:57:37.249" v="2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989555738" sldId="269"/>
        </pc:sldMkLst>
      </pc:sldChg>
      <pc:sldChg chg="addSp modSp add ord">
        <pc:chgData name="Özgür ÖZTÜRK" userId="99af92eb8e3f1dda" providerId="LiveId" clId="{4C0CF990-78AB-468D-9269-E8C4C74C0F1F}" dt="2020-02-19T11:59:15.182" v="27" actId="962"/>
        <pc:sldMkLst>
          <pc:docMk/>
          <pc:sldMk cId="3747113335" sldId="270"/>
        </pc:sldMkLst>
        <pc:picChg chg="add mod">
          <ac:chgData name="Özgür ÖZTÜRK" userId="99af92eb8e3f1dda" providerId="LiveId" clId="{4C0CF990-78AB-468D-9269-E8C4C74C0F1F}" dt="2020-02-19T11:59:15.182" v="27" actId="962"/>
          <ac:picMkLst>
            <pc:docMk/>
            <pc:sldMk cId="3747113335" sldId="270"/>
            <ac:picMk id="4" creationId="{55329854-D3E4-4F8F-A550-228B9E370147}"/>
          </ac:picMkLst>
        </pc:picChg>
      </pc:sldChg>
      <pc:sldChg chg="addSp delSp modSp add ord">
        <pc:chgData name="Özgür ÖZTÜRK" userId="99af92eb8e3f1dda" providerId="LiveId" clId="{4C0CF990-78AB-468D-9269-E8C4C74C0F1F}" dt="2020-02-19T12:03:58.238" v="114" actId="1076"/>
        <pc:sldMkLst>
          <pc:docMk/>
          <pc:sldMk cId="2021149616" sldId="271"/>
        </pc:sldMkLst>
        <pc:spChg chg="mod">
          <ac:chgData name="Özgür ÖZTÜRK" userId="99af92eb8e3f1dda" providerId="LiveId" clId="{4C0CF990-78AB-468D-9269-E8C4C74C0F1F}" dt="2020-02-19T12:00:19.846" v="44" actId="20577"/>
          <ac:spMkLst>
            <pc:docMk/>
            <pc:sldMk cId="2021149616" sldId="271"/>
            <ac:spMk id="2" creationId="{00000000-0000-0000-0000-000000000000}"/>
          </ac:spMkLst>
        </pc:spChg>
        <pc:spChg chg="del mod">
          <ac:chgData name="Özgür ÖZTÜRK" userId="99af92eb8e3f1dda" providerId="LiveId" clId="{4C0CF990-78AB-468D-9269-E8C4C74C0F1F}" dt="2020-02-19T12:00:46.986" v="46" actId="931"/>
          <ac:spMkLst>
            <pc:docMk/>
            <pc:sldMk cId="2021149616" sldId="271"/>
            <ac:spMk id="5" creationId="{00000000-0000-0000-0000-000000000000}"/>
          </ac:spMkLst>
        </pc:spChg>
        <pc:spChg chg="add mod">
          <ac:chgData name="Özgür ÖZTÜRK" userId="99af92eb8e3f1dda" providerId="LiveId" clId="{4C0CF990-78AB-468D-9269-E8C4C74C0F1F}" dt="2020-02-19T12:02:24.042" v="106" actId="14100"/>
          <ac:spMkLst>
            <pc:docMk/>
            <pc:sldMk cId="2021149616" sldId="271"/>
            <ac:spMk id="8" creationId="{53299DC9-6F9B-41D4-914E-AB26426BC287}"/>
          </ac:spMkLst>
        </pc:spChg>
        <pc:spChg chg="add del mod">
          <ac:chgData name="Özgür ÖZTÜRK" userId="99af92eb8e3f1dda" providerId="LiveId" clId="{4C0CF990-78AB-468D-9269-E8C4C74C0F1F}" dt="2020-02-19T12:01:54.169" v="95" actId="931"/>
          <ac:spMkLst>
            <pc:docMk/>
            <pc:sldMk cId="2021149616" sldId="271"/>
            <ac:spMk id="10" creationId="{29691E6E-D850-4C9B-B0E3-E73A94C63EE2}"/>
          </ac:spMkLst>
        </pc:spChg>
        <pc:spChg chg="add mod">
          <ac:chgData name="Özgür ÖZTÜRK" userId="99af92eb8e3f1dda" providerId="LiveId" clId="{4C0CF990-78AB-468D-9269-E8C4C74C0F1F}" dt="2020-02-19T12:03:05.307" v="110" actId="6549"/>
          <ac:spMkLst>
            <pc:docMk/>
            <pc:sldMk cId="2021149616" sldId="271"/>
            <ac:spMk id="13" creationId="{67AD1226-AB2A-45D0-A1E0-287604C686AF}"/>
          </ac:spMkLst>
        </pc:spChg>
        <pc:graphicFrameChg chg="del modGraphic">
          <ac:chgData name="Özgür ÖZTÜRK" userId="99af92eb8e3f1dda" providerId="LiveId" clId="{4C0CF990-78AB-468D-9269-E8C4C74C0F1F}" dt="2020-02-19T12:01:21.220" v="94" actId="478"/>
          <ac:graphicFrameMkLst>
            <pc:docMk/>
            <pc:sldMk cId="2021149616" sldId="271"/>
            <ac:graphicFrameMk id="4" creationId="{00000000-0000-0000-0000-000000000000}"/>
          </ac:graphicFrameMkLst>
        </pc:graphicFrameChg>
        <pc:picChg chg="add mod">
          <ac:chgData name="Özgür ÖZTÜRK" userId="99af92eb8e3f1dda" providerId="LiveId" clId="{4C0CF990-78AB-468D-9269-E8C4C74C0F1F}" dt="2020-02-19T12:02:04.329" v="100" actId="14100"/>
          <ac:picMkLst>
            <pc:docMk/>
            <pc:sldMk cId="2021149616" sldId="271"/>
            <ac:picMk id="7" creationId="{9947B586-F927-435D-8842-542317C7BE90}"/>
          </ac:picMkLst>
        </pc:picChg>
        <pc:picChg chg="add mod">
          <ac:chgData name="Özgür ÖZTÜRK" userId="99af92eb8e3f1dda" providerId="LiveId" clId="{4C0CF990-78AB-468D-9269-E8C4C74C0F1F}" dt="2020-02-19T12:02:13.666" v="101" actId="1076"/>
          <ac:picMkLst>
            <pc:docMk/>
            <pc:sldMk cId="2021149616" sldId="271"/>
            <ac:picMk id="12" creationId="{29E52FA5-D433-4959-BD6A-422356F60BB5}"/>
          </ac:picMkLst>
        </pc:picChg>
        <pc:picChg chg="add mod">
          <ac:chgData name="Özgür ÖZTÜRK" userId="99af92eb8e3f1dda" providerId="LiveId" clId="{4C0CF990-78AB-468D-9269-E8C4C74C0F1F}" dt="2020-02-19T12:03:58.238" v="114" actId="1076"/>
          <ac:picMkLst>
            <pc:docMk/>
            <pc:sldMk cId="2021149616" sldId="271"/>
            <ac:picMk id="1026" creationId="{320B7783-436A-4CDD-AEDD-C4FF78F5D821}"/>
          </ac:picMkLst>
        </pc:picChg>
      </pc:sldChg>
      <pc:sldChg chg="addSp delSp modSp add">
        <pc:chgData name="Özgür ÖZTÜRK" userId="99af92eb8e3f1dda" providerId="LiveId" clId="{4C0CF990-78AB-468D-9269-E8C4C74C0F1F}" dt="2020-02-19T12:13:11.774" v="141" actId="1076"/>
        <pc:sldMkLst>
          <pc:docMk/>
          <pc:sldMk cId="624177763" sldId="272"/>
        </pc:sldMkLst>
        <pc:spChg chg="mod">
          <ac:chgData name="Özgür ÖZTÜRK" userId="99af92eb8e3f1dda" providerId="LiveId" clId="{4C0CF990-78AB-468D-9269-E8C4C74C0F1F}" dt="2020-02-19T12:07:33.679" v="121" actId="20577"/>
          <ac:spMkLst>
            <pc:docMk/>
            <pc:sldMk cId="624177763" sldId="272"/>
            <ac:spMk id="2" creationId="{00000000-0000-0000-0000-000000000000}"/>
          </ac:spMkLst>
        </pc:spChg>
        <pc:spChg chg="add del mod">
          <ac:chgData name="Özgür ÖZTÜRK" userId="99af92eb8e3f1dda" providerId="LiveId" clId="{4C0CF990-78AB-468D-9269-E8C4C74C0F1F}" dt="2020-02-19T12:08:24.959" v="129" actId="931"/>
          <ac:spMkLst>
            <pc:docMk/>
            <pc:sldMk cId="624177763" sldId="272"/>
            <ac:spMk id="4" creationId="{E3D7C802-0F2A-4406-B33F-3D453D585959}"/>
          </ac:spMkLst>
        </pc:spChg>
        <pc:spChg chg="del">
          <ac:chgData name="Özgür ÖZTÜRK" userId="99af92eb8e3f1dda" providerId="LiveId" clId="{4C0CF990-78AB-468D-9269-E8C4C74C0F1F}" dt="2020-02-19T12:07:46.437" v="124" actId="478"/>
          <ac:spMkLst>
            <pc:docMk/>
            <pc:sldMk cId="624177763" sldId="272"/>
            <ac:spMk id="8" creationId="{53299DC9-6F9B-41D4-914E-AB26426BC287}"/>
          </ac:spMkLst>
        </pc:spChg>
        <pc:spChg chg="add del mod">
          <ac:chgData name="Özgür ÖZTÜRK" userId="99af92eb8e3f1dda" providerId="LiveId" clId="{4C0CF990-78AB-468D-9269-E8C4C74C0F1F}" dt="2020-02-19T12:12:42.763" v="132" actId="931"/>
          <ac:spMkLst>
            <pc:docMk/>
            <pc:sldMk cId="624177763" sldId="272"/>
            <ac:spMk id="9" creationId="{293D6734-8FF0-459C-8E03-D3C3EF125A7F}"/>
          </ac:spMkLst>
        </pc:spChg>
        <pc:spChg chg="del">
          <ac:chgData name="Özgür ÖZTÜRK" userId="99af92eb8e3f1dda" providerId="LiveId" clId="{4C0CF990-78AB-468D-9269-E8C4C74C0F1F}" dt="2020-02-19T12:07:54.477" v="127" actId="478"/>
          <ac:spMkLst>
            <pc:docMk/>
            <pc:sldMk cId="624177763" sldId="272"/>
            <ac:spMk id="13" creationId="{67AD1226-AB2A-45D0-A1E0-287604C686AF}"/>
          </ac:spMkLst>
        </pc:spChg>
        <pc:spChg chg="add del mod">
          <ac:chgData name="Özgür ÖZTÜRK" userId="99af92eb8e3f1dda" providerId="LiveId" clId="{4C0CF990-78AB-468D-9269-E8C4C74C0F1F}" dt="2020-02-19T12:08:29.189" v="131" actId="478"/>
          <ac:spMkLst>
            <pc:docMk/>
            <pc:sldMk cId="624177763" sldId="272"/>
            <ac:spMk id="14" creationId="{2E9ACBF6-61A1-4BCC-BF6E-DABEF6F38400}"/>
          </ac:spMkLst>
        </pc:spChg>
        <pc:spChg chg="add del mod">
          <ac:chgData name="Özgür ÖZTÜRK" userId="99af92eb8e3f1dda" providerId="LiveId" clId="{4C0CF990-78AB-468D-9269-E8C4C74C0F1F}" dt="2020-02-19T12:12:49.536" v="136" actId="478"/>
          <ac:spMkLst>
            <pc:docMk/>
            <pc:sldMk cId="624177763" sldId="272"/>
            <ac:spMk id="17" creationId="{6F8991BC-DD53-4BE1-A4A8-6168D383D094}"/>
          </ac:spMkLst>
        </pc:spChg>
        <pc:picChg chg="del">
          <ac:chgData name="Özgür ÖZTÜRK" userId="99af92eb8e3f1dda" providerId="LiveId" clId="{4C0CF990-78AB-468D-9269-E8C4C74C0F1F}" dt="2020-02-19T12:07:35.838" v="122" actId="478"/>
          <ac:picMkLst>
            <pc:docMk/>
            <pc:sldMk cId="624177763" sldId="272"/>
            <ac:picMk id="7" creationId="{9947B586-F927-435D-8842-542317C7BE90}"/>
          </ac:picMkLst>
        </pc:picChg>
        <pc:picChg chg="add mod">
          <ac:chgData name="Özgür ÖZTÜRK" userId="99af92eb8e3f1dda" providerId="LiveId" clId="{4C0CF990-78AB-468D-9269-E8C4C74C0F1F}" dt="2020-02-19T12:08:27.729" v="130" actId="27614"/>
          <ac:picMkLst>
            <pc:docMk/>
            <pc:sldMk cId="624177763" sldId="272"/>
            <ac:picMk id="11" creationId="{507209A6-7CA3-40A3-93CF-1AC8E3B3C795}"/>
          </ac:picMkLst>
        </pc:picChg>
        <pc:picChg chg="del">
          <ac:chgData name="Özgür ÖZTÜRK" userId="99af92eb8e3f1dda" providerId="LiveId" clId="{4C0CF990-78AB-468D-9269-E8C4C74C0F1F}" dt="2020-02-19T12:07:47.916" v="125" actId="478"/>
          <ac:picMkLst>
            <pc:docMk/>
            <pc:sldMk cId="624177763" sldId="272"/>
            <ac:picMk id="12" creationId="{29E52FA5-D433-4959-BD6A-422356F60BB5}"/>
          </ac:picMkLst>
        </pc:picChg>
        <pc:picChg chg="add mod">
          <ac:chgData name="Özgür ÖZTÜRK" userId="99af92eb8e3f1dda" providerId="LiveId" clId="{4C0CF990-78AB-468D-9269-E8C4C74C0F1F}" dt="2020-02-19T12:13:11.774" v="141" actId="1076"/>
          <ac:picMkLst>
            <pc:docMk/>
            <pc:sldMk cId="624177763" sldId="272"/>
            <ac:picMk id="16" creationId="{05FDF4CC-6F61-4B02-9C47-D835101486DF}"/>
          </ac:picMkLst>
        </pc:picChg>
        <pc:picChg chg="del">
          <ac:chgData name="Özgür ÖZTÜRK" userId="99af92eb8e3f1dda" providerId="LiveId" clId="{4C0CF990-78AB-468D-9269-E8C4C74C0F1F}" dt="2020-02-19T12:07:56.563" v="128" actId="478"/>
          <ac:picMkLst>
            <pc:docMk/>
            <pc:sldMk cId="624177763" sldId="272"/>
            <ac:picMk id="1026" creationId="{320B7783-436A-4CDD-AEDD-C4FF78F5D821}"/>
          </ac:picMkLst>
        </pc:picChg>
      </pc:sldChg>
      <pc:sldChg chg="addSp delSp modSp add">
        <pc:chgData name="Özgür ÖZTÜRK" userId="99af92eb8e3f1dda" providerId="LiveId" clId="{4C0CF990-78AB-468D-9269-E8C4C74C0F1F}" dt="2020-02-19T12:16:04.161" v="158"/>
        <pc:sldMkLst>
          <pc:docMk/>
          <pc:sldMk cId="1670302292" sldId="273"/>
        </pc:sldMkLst>
        <pc:spChg chg="mod">
          <ac:chgData name="Özgür ÖZTÜRK" userId="99af92eb8e3f1dda" providerId="LiveId" clId="{4C0CF990-78AB-468D-9269-E8C4C74C0F1F}" dt="2020-02-19T12:15:00.171" v="152" actId="20577"/>
          <ac:spMkLst>
            <pc:docMk/>
            <pc:sldMk cId="1670302292" sldId="273"/>
            <ac:spMk id="2" creationId="{00000000-0000-0000-0000-000000000000}"/>
          </ac:spMkLst>
        </pc:spChg>
        <pc:spChg chg="add del mod">
          <ac:chgData name="Özgür ÖZTÜRK" userId="99af92eb8e3f1dda" providerId="LiveId" clId="{4C0CF990-78AB-468D-9269-E8C4C74C0F1F}" dt="2020-02-19T12:15:08.460" v="156"/>
          <ac:spMkLst>
            <pc:docMk/>
            <pc:sldMk cId="1670302292" sldId="273"/>
            <ac:spMk id="4" creationId="{C8839FB5-C945-4D50-97A6-71843EF9CE27}"/>
          </ac:spMkLst>
        </pc:spChg>
        <pc:spChg chg="add del mod">
          <ac:chgData name="Özgür ÖZTÜRK" userId="99af92eb8e3f1dda" providerId="LiveId" clId="{4C0CF990-78AB-468D-9269-E8C4C74C0F1F}" dt="2020-02-19T12:16:04.161" v="158"/>
          <ac:spMkLst>
            <pc:docMk/>
            <pc:sldMk cId="1670302292" sldId="273"/>
            <ac:spMk id="9" creationId="{EF57E47C-42E9-4CFF-86BB-57944EBF414C}"/>
          </ac:spMkLst>
        </pc:spChg>
        <pc:picChg chg="add del">
          <ac:chgData name="Özgür ÖZTÜRK" userId="99af92eb8e3f1dda" providerId="LiveId" clId="{4C0CF990-78AB-468D-9269-E8C4C74C0F1F}" dt="2020-02-19T12:15:07.269" v="155"/>
          <ac:picMkLst>
            <pc:docMk/>
            <pc:sldMk cId="1670302292" sldId="273"/>
            <ac:picMk id="5" creationId="{14390271-C81F-448B-862E-8B5FBE388213}"/>
          </ac:picMkLst>
        </pc:picChg>
        <pc:picChg chg="add mod">
          <ac:chgData name="Özgür ÖZTÜRK" userId="99af92eb8e3f1dda" providerId="LiveId" clId="{4C0CF990-78AB-468D-9269-E8C4C74C0F1F}" dt="2020-02-19T12:15:08.460" v="156"/>
          <ac:picMkLst>
            <pc:docMk/>
            <pc:sldMk cId="1670302292" sldId="273"/>
            <ac:picMk id="7" creationId="{D9D84108-294A-4E5A-A892-839AF649E67D}"/>
          </ac:picMkLst>
        </pc:picChg>
        <pc:picChg chg="add mod">
          <ac:chgData name="Özgür ÖZTÜRK" userId="99af92eb8e3f1dda" providerId="LiveId" clId="{4C0CF990-78AB-468D-9269-E8C4C74C0F1F}" dt="2020-02-19T12:16:04.161" v="158"/>
          <ac:picMkLst>
            <pc:docMk/>
            <pc:sldMk cId="1670302292" sldId="273"/>
            <ac:picMk id="10" creationId="{EA909275-CF9F-4B97-838F-A9BEACCDA92F}"/>
          </ac:picMkLst>
        </pc:picChg>
        <pc:picChg chg="del">
          <ac:chgData name="Özgür ÖZTÜRK" userId="99af92eb8e3f1dda" providerId="LiveId" clId="{4C0CF990-78AB-468D-9269-E8C4C74C0F1F}" dt="2020-02-19T12:15:02.540" v="153" actId="478"/>
          <ac:picMkLst>
            <pc:docMk/>
            <pc:sldMk cId="1670302292" sldId="273"/>
            <ac:picMk id="11" creationId="{507209A6-7CA3-40A3-93CF-1AC8E3B3C795}"/>
          </ac:picMkLst>
        </pc:picChg>
        <pc:picChg chg="del">
          <ac:chgData name="Özgür ÖZTÜRK" userId="99af92eb8e3f1dda" providerId="LiveId" clId="{4C0CF990-78AB-468D-9269-E8C4C74C0F1F}" dt="2020-02-19T12:16:02.257" v="157" actId="478"/>
          <ac:picMkLst>
            <pc:docMk/>
            <pc:sldMk cId="1670302292" sldId="273"/>
            <ac:picMk id="16" creationId="{05FDF4CC-6F61-4B02-9C47-D835101486DF}"/>
          </ac:picMkLst>
        </pc:picChg>
      </pc:sldChg>
      <pc:sldChg chg="addSp modSp add ord modAnim">
        <pc:chgData name="Özgür ÖZTÜRK" userId="99af92eb8e3f1dda" providerId="LiveId" clId="{4C0CF990-78AB-468D-9269-E8C4C74C0F1F}" dt="2020-02-19T12:20:23.336" v="197" actId="20577"/>
        <pc:sldMkLst>
          <pc:docMk/>
          <pc:sldMk cId="313761829" sldId="274"/>
        </pc:sldMkLst>
        <pc:spChg chg="mod">
          <ac:chgData name="Özgür ÖZTÜRK" userId="99af92eb8e3f1dda" providerId="LiveId" clId="{4C0CF990-78AB-468D-9269-E8C4C74C0F1F}" dt="2020-02-19T12:20:23.336" v="197" actId="20577"/>
          <ac:spMkLst>
            <pc:docMk/>
            <pc:sldMk cId="313761829" sldId="274"/>
            <ac:spMk id="2" creationId="{00000000-0000-0000-0000-000000000000}"/>
          </ac:spMkLst>
        </pc:spChg>
        <pc:picChg chg="add mod">
          <ac:chgData name="Özgür ÖZTÜRK" userId="99af92eb8e3f1dda" providerId="LiveId" clId="{4C0CF990-78AB-468D-9269-E8C4C74C0F1F}" dt="2020-02-19T12:18:25.986" v="167" actId="1076"/>
          <ac:picMkLst>
            <pc:docMk/>
            <pc:sldMk cId="313761829" sldId="274"/>
            <ac:picMk id="2050" creationId="{EDC08FE2-259D-469E-8FAD-EF639C9CBFF8}"/>
          </ac:picMkLst>
        </pc:picChg>
        <pc:picChg chg="add">
          <ac:chgData name="Özgür ÖZTÜRK" userId="99af92eb8e3f1dda" providerId="LiveId" clId="{4C0CF990-78AB-468D-9269-E8C4C74C0F1F}" dt="2020-02-19T12:18:50.573" v="168"/>
          <ac:picMkLst>
            <pc:docMk/>
            <pc:sldMk cId="313761829" sldId="274"/>
            <ac:picMk id="2052" creationId="{B992AEA7-CCC6-4226-A810-1EB3A1F1C977}"/>
          </ac:picMkLst>
        </pc:picChg>
      </pc:sldChg>
      <pc:sldChg chg="addSp modSp add ord">
        <pc:chgData name="Özgür ÖZTÜRK" userId="99af92eb8e3f1dda" providerId="LiveId" clId="{4C0CF990-78AB-468D-9269-E8C4C74C0F1F}" dt="2020-02-19T12:27:31.993" v="626" actId="1076"/>
        <pc:sldMkLst>
          <pc:docMk/>
          <pc:sldMk cId="3523708037" sldId="275"/>
        </pc:sldMkLst>
        <pc:spChg chg="mod">
          <ac:chgData name="Özgür ÖZTÜRK" userId="99af92eb8e3f1dda" providerId="LiveId" clId="{4C0CF990-78AB-468D-9269-E8C4C74C0F1F}" dt="2020-02-19T12:21:31.144" v="266" actId="20577"/>
          <ac:spMkLst>
            <pc:docMk/>
            <pc:sldMk cId="3523708037" sldId="275"/>
            <ac:spMk id="13" creationId="{00000000-0000-0000-0000-000000000000}"/>
          </ac:spMkLst>
        </pc:spChg>
        <pc:spChg chg="mod">
          <ac:chgData name="Özgür ÖZTÜRK" userId="99af92eb8e3f1dda" providerId="LiveId" clId="{4C0CF990-78AB-468D-9269-E8C4C74C0F1F}" dt="2020-02-19T12:24:13.151" v="623" actId="20577"/>
          <ac:spMkLst>
            <pc:docMk/>
            <pc:sldMk cId="3523708037" sldId="275"/>
            <ac:spMk id="14" creationId="{00000000-0000-0000-0000-000000000000}"/>
          </ac:spMkLst>
        </pc:spChg>
        <pc:picChg chg="add mod">
          <ac:chgData name="Özgür ÖZTÜRK" userId="99af92eb8e3f1dda" providerId="LiveId" clId="{4C0CF990-78AB-468D-9269-E8C4C74C0F1F}" dt="2020-02-19T12:27:31.993" v="626" actId="1076"/>
          <ac:picMkLst>
            <pc:docMk/>
            <pc:sldMk cId="3523708037" sldId="275"/>
            <ac:picMk id="3" creationId="{6576B6BD-9847-47AF-9FBA-5C4A87D94C59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echcrunch/14972591184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unchbase.com/person/sebastien-pah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onyarc.com/azure-container-servic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Intermodal_freight_transp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laurel.deviantart.com/art/Docker-whales-535725722" TargetMode="Externa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</TotalTime>
  <Words>69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Docker Tarihçesi</vt:lpstr>
      <vt:lpstr>PowerPoint Presentation</vt:lpstr>
      <vt:lpstr>dotCloud</vt:lpstr>
      <vt:lpstr>Docker</vt:lpstr>
      <vt:lpstr>PyCon 2013</vt:lpstr>
      <vt:lpstr>dotCloud - 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2020-02-19T12:27:41Z</dcterms:modified>
</cp:coreProperties>
</file>