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04D8E-809A-4238-9923-893C52216CFA}" v="11" dt="2020-02-19T13:07:53.679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DE6F985C-E097-4D37-B738-60CA412F90D5}"/>
    <pc:docChg chg="modSld sldOrd modSection">
      <pc:chgData name="Özgür ÖZTÜRK" userId="99af92eb8e3f1dda" providerId="LiveId" clId="{DE6F985C-E097-4D37-B738-60CA412F90D5}" dt="2020-02-19T09:37:54.929" v="1"/>
      <pc:docMkLst>
        <pc:docMk/>
      </pc:docMkLst>
      <pc:sldChg chg="ord">
        <pc:chgData name="Özgür ÖZTÜRK" userId="99af92eb8e3f1dda" providerId="LiveId" clId="{DE6F985C-E097-4D37-B738-60CA412F90D5}" dt="2020-02-19T09:37:54.929" v="1"/>
        <pc:sldMkLst>
          <pc:docMk/>
          <pc:sldMk cId="1920111014" sldId="256"/>
        </pc:sldMkLst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B6604D8E-809A-4238-9923-893C52216CFA}"/>
    <pc:docChg chg="custSel addSld delSld modSld sldOrd delSection modSection">
      <pc:chgData name="Özgür ÖZTÜRK" userId="99af92eb8e3f1dda" providerId="LiveId" clId="{B6604D8E-809A-4238-9923-893C52216CFA}" dt="2020-02-19T13:12:37.140" v="196" actId="18676"/>
      <pc:docMkLst>
        <pc:docMk/>
      </pc:docMkLst>
      <pc:sldChg chg="modSp">
        <pc:chgData name="Özgür ÖZTÜRK" userId="99af92eb8e3f1dda" providerId="LiveId" clId="{B6604D8E-809A-4238-9923-893C52216CFA}" dt="2020-02-19T12:58:24.484" v="12" actId="20577"/>
        <pc:sldMkLst>
          <pc:docMk/>
          <pc:sldMk cId="1920111014" sldId="256"/>
        </pc:sldMkLst>
        <pc:spChg chg="mod">
          <ac:chgData name="Özgür ÖZTÜRK" userId="99af92eb8e3f1dda" providerId="LiveId" clId="{B6604D8E-809A-4238-9923-893C52216CFA}" dt="2020-02-19T12:58:24.484" v="12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 ord">
        <pc:chgData name="Özgür ÖZTÜRK" userId="99af92eb8e3f1dda" providerId="LiveId" clId="{B6604D8E-809A-4238-9923-893C52216CFA}" dt="2020-02-19T13:12:37.140" v="196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B6604D8E-809A-4238-9923-893C52216CFA}" dt="2020-02-19T13:12:37.140" v="196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B6604D8E-809A-4238-9923-893C52216CFA}" dt="2020-02-19T13:12:37.140" v="196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B6604D8E-809A-4238-9923-893C52216CFA}" dt="2020-02-19T13:12:37.140" v="196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B6604D8E-809A-4238-9923-893C52216CFA}" dt="2020-02-19T13:12:37.140" v="196" actId="18676"/>
        <pc:sldMkLst>
          <pc:docMk/>
          <pc:sldMk cId="465021443" sldId="262"/>
        </pc:sldMkLst>
      </pc:sldChg>
      <pc:sldChg chg="del">
        <pc:chgData name="Özgür ÖZTÜRK" userId="99af92eb8e3f1dda" providerId="LiveId" clId="{B6604D8E-809A-4238-9923-893C52216CFA}" dt="2020-02-19T13:12:37.140" v="196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B6604D8E-809A-4238-9923-893C52216CFA}" dt="2020-02-19T13:12:37.140" v="196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B6604D8E-809A-4238-9923-893C52216CFA}" dt="2020-02-19T13:12:37.140" v="196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B6604D8E-809A-4238-9923-893C52216CFA}" dt="2020-02-19T13:12:37.140" v="196" actId="18676"/>
        <pc:sldMkLst>
          <pc:docMk/>
          <pc:sldMk cId="223730991" sldId="268"/>
        </pc:sldMkLst>
      </pc:sldChg>
      <pc:sldChg chg="del">
        <pc:chgData name="Özgür ÖZTÜRK" userId="99af92eb8e3f1dda" providerId="LiveId" clId="{B6604D8E-809A-4238-9923-893C52216CFA}" dt="2020-02-19T13:12:37.140" v="196" actId="18676"/>
        <pc:sldMkLst>
          <pc:docMk/>
          <pc:sldMk cId="1989555738" sldId="269"/>
        </pc:sldMkLst>
      </pc:sldChg>
      <pc:sldChg chg="addSp delSp modSp add ord">
        <pc:chgData name="Özgür ÖZTÜRK" userId="99af92eb8e3f1dda" providerId="LiveId" clId="{B6604D8E-809A-4238-9923-893C52216CFA}" dt="2020-02-19T13:01:55.295" v="32" actId="20577"/>
        <pc:sldMkLst>
          <pc:docMk/>
          <pc:sldMk cId="1352880662" sldId="270"/>
        </pc:sldMkLst>
        <pc:spChg chg="mod">
          <ac:chgData name="Özgür ÖZTÜRK" userId="99af92eb8e3f1dda" providerId="LiveId" clId="{B6604D8E-809A-4238-9923-893C52216CFA}" dt="2020-02-19T12:59:26.258" v="25" actId="20577"/>
          <ac:spMkLst>
            <pc:docMk/>
            <pc:sldMk cId="1352880662" sldId="270"/>
            <ac:spMk id="2" creationId="{00000000-0000-0000-0000-000000000000}"/>
          </ac:spMkLst>
        </pc:spChg>
        <pc:spChg chg="mod">
          <ac:chgData name="Özgür ÖZTÜRK" userId="99af92eb8e3f1dda" providerId="LiveId" clId="{B6604D8E-809A-4238-9923-893C52216CFA}" dt="2020-02-19T13:01:55.295" v="32" actId="20577"/>
          <ac:spMkLst>
            <pc:docMk/>
            <pc:sldMk cId="1352880662" sldId="270"/>
            <ac:spMk id="4" creationId="{00000000-0000-0000-0000-000000000000}"/>
          </ac:spMkLst>
        </pc:spChg>
        <pc:spChg chg="del">
          <ac:chgData name="Özgür ÖZTÜRK" userId="99af92eb8e3f1dda" providerId="LiveId" clId="{B6604D8E-809A-4238-9923-893C52216CFA}" dt="2020-02-19T12:58:40.226" v="16" actId="931"/>
          <ac:spMkLst>
            <pc:docMk/>
            <pc:sldMk cId="1352880662" sldId="270"/>
            <ac:spMk id="6" creationId="{00000000-0000-0000-0000-000000000000}"/>
          </ac:spMkLst>
        </pc:spChg>
        <pc:spChg chg="add del mod">
          <ac:chgData name="Özgür ÖZTÜRK" userId="99af92eb8e3f1dda" providerId="LiveId" clId="{B6604D8E-809A-4238-9923-893C52216CFA}" dt="2020-02-19T12:59:19.643" v="19"/>
          <ac:spMkLst>
            <pc:docMk/>
            <pc:sldMk cId="1352880662" sldId="270"/>
            <ac:spMk id="9" creationId="{CCCB5A34-5CD4-4758-B325-94F3D0AB4938}"/>
          </ac:spMkLst>
        </pc:spChg>
        <pc:picChg chg="add del mod">
          <ac:chgData name="Özgür ÖZTÜRK" userId="99af92eb8e3f1dda" providerId="LiveId" clId="{B6604D8E-809A-4238-9923-893C52216CFA}" dt="2020-02-19T12:58:43.806" v="18" actId="478"/>
          <ac:picMkLst>
            <pc:docMk/>
            <pc:sldMk cId="1352880662" sldId="270"/>
            <ac:picMk id="7" creationId="{1B931926-BF4F-45FB-AFDC-6A827BF80BD5}"/>
          </ac:picMkLst>
        </pc:picChg>
        <pc:picChg chg="add">
          <ac:chgData name="Özgür ÖZTÜRK" userId="99af92eb8e3f1dda" providerId="LiveId" clId="{B6604D8E-809A-4238-9923-893C52216CFA}" dt="2020-02-19T12:59:19.643" v="19"/>
          <ac:picMkLst>
            <pc:docMk/>
            <pc:sldMk cId="1352880662" sldId="270"/>
            <ac:picMk id="1026" creationId="{A69D0335-9ABA-4ED0-ACCB-486116183E51}"/>
          </ac:picMkLst>
        </pc:picChg>
      </pc:sldChg>
      <pc:sldChg chg="addSp delSp modSp add ord">
        <pc:chgData name="Özgür ÖZTÜRK" userId="99af92eb8e3f1dda" providerId="LiveId" clId="{B6604D8E-809A-4238-9923-893C52216CFA}" dt="2020-02-19T13:04:20.178" v="102" actId="113"/>
        <pc:sldMkLst>
          <pc:docMk/>
          <pc:sldMk cId="711349468" sldId="271"/>
        </pc:sldMkLst>
        <pc:spChg chg="mod">
          <ac:chgData name="Özgür ÖZTÜRK" userId="99af92eb8e3f1dda" providerId="LiveId" clId="{B6604D8E-809A-4238-9923-893C52216CFA}" dt="2020-02-19T13:03:58.419" v="52" actId="20577"/>
          <ac:spMkLst>
            <pc:docMk/>
            <pc:sldMk cId="711349468" sldId="271"/>
            <ac:spMk id="2" creationId="{00000000-0000-0000-0000-000000000000}"/>
          </ac:spMkLst>
        </pc:spChg>
        <pc:spChg chg="mod">
          <ac:chgData name="Özgür ÖZTÜRK" userId="99af92eb8e3f1dda" providerId="LiveId" clId="{B6604D8E-809A-4238-9923-893C52216CFA}" dt="2020-02-19T13:04:20.178" v="102" actId="113"/>
          <ac:spMkLst>
            <pc:docMk/>
            <pc:sldMk cId="711349468" sldId="271"/>
            <ac:spMk id="4" creationId="{00000000-0000-0000-0000-000000000000}"/>
          </ac:spMkLst>
        </pc:spChg>
        <pc:spChg chg="del">
          <ac:chgData name="Özgür ÖZTÜRK" userId="99af92eb8e3f1dda" providerId="LiveId" clId="{B6604D8E-809A-4238-9923-893C52216CFA}" dt="2020-02-19T13:03:10.901" v="36"/>
          <ac:spMkLst>
            <pc:docMk/>
            <pc:sldMk cId="711349468" sldId="271"/>
            <ac:spMk id="6" creationId="{00000000-0000-0000-0000-000000000000}"/>
          </ac:spMkLst>
        </pc:spChg>
        <pc:picChg chg="add mod">
          <ac:chgData name="Özgür ÖZTÜRK" userId="99af92eb8e3f1dda" providerId="LiveId" clId="{B6604D8E-809A-4238-9923-893C52216CFA}" dt="2020-02-19T13:03:20.058" v="39" actId="1038"/>
          <ac:picMkLst>
            <pc:docMk/>
            <pc:sldMk cId="711349468" sldId="271"/>
            <ac:picMk id="2050" creationId="{65224343-2F4D-4C48-A72F-53AB31E9B75D}"/>
          </ac:picMkLst>
        </pc:picChg>
      </pc:sldChg>
      <pc:sldChg chg="addSp modSp add ord">
        <pc:chgData name="Özgür ÖZTÜRK" userId="99af92eb8e3f1dda" providerId="LiveId" clId="{B6604D8E-809A-4238-9923-893C52216CFA}" dt="2020-02-19T13:08:52.335" v="193" actId="20577"/>
        <pc:sldMkLst>
          <pc:docMk/>
          <pc:sldMk cId="435164342" sldId="272"/>
        </pc:sldMkLst>
        <pc:spChg chg="mod">
          <ac:chgData name="Özgür ÖZTÜRK" userId="99af92eb8e3f1dda" providerId="LiveId" clId="{B6604D8E-809A-4238-9923-893C52216CFA}" dt="2020-02-19T13:08:52.335" v="193" actId="20577"/>
          <ac:spMkLst>
            <pc:docMk/>
            <pc:sldMk cId="435164342" sldId="272"/>
            <ac:spMk id="2" creationId="{00000000-0000-0000-0000-000000000000}"/>
          </ac:spMkLst>
        </pc:spChg>
        <pc:picChg chg="add mod">
          <ac:chgData name="Özgür ÖZTÜRK" userId="99af92eb8e3f1dda" providerId="LiveId" clId="{B6604D8E-809A-4238-9923-893C52216CFA}" dt="2020-02-19T13:08:09.782" v="111" actId="1076"/>
          <ac:picMkLst>
            <pc:docMk/>
            <pc:sldMk cId="435164342" sldId="272"/>
            <ac:picMk id="4" creationId="{B3B7FA66-34DA-4AC8-BFFB-FAE6D3B82D5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34</TotalTime>
  <Words>80</Words>
  <Application>Microsoft Office PowerPoint</Application>
  <PresentationFormat>Custom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Corbel</vt:lpstr>
      <vt:lpstr>Chalkboard 16x9</vt:lpstr>
      <vt:lpstr>Docker Engine</vt:lpstr>
      <vt:lpstr>Docker</vt:lpstr>
      <vt:lpstr>Docker Engine</vt:lpstr>
      <vt:lpstr>Docker CE – Docker 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2020-02-19T13:12:39Z</dcterms:modified>
</cp:coreProperties>
</file>