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a Alan" id="{D07CEC71-4F1F-4D7A-8CD7-B125A7842B88}">
          <p14:sldIdLst>
            <p14:sldId id="256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C6E78-F259-4BF5-8297-910580EE7B04}" v="53" dt="2020-02-19T14:45:34.191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99" autoAdjust="0"/>
  </p:normalViewPr>
  <p:slideViewPr>
    <p:cSldViewPr>
      <p:cViewPr varScale="1">
        <p:scale>
          <a:sx n="95" d="100"/>
          <a:sy n="95" d="100"/>
        </p:scale>
        <p:origin x="62" y="42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DE6F985C-E097-4D37-B738-60CA412F90D5}"/>
    <pc:docChg chg="modSld sldOrd modSection">
      <pc:chgData name="Özgür ÖZTÜRK" userId="99af92eb8e3f1dda" providerId="LiveId" clId="{DE6F985C-E097-4D37-B738-60CA412F90D5}" dt="2020-02-19T09:37:54.929" v="1"/>
      <pc:docMkLst>
        <pc:docMk/>
      </pc:docMkLst>
      <pc:sldChg chg="ord">
        <pc:chgData name="Özgür ÖZTÜRK" userId="99af92eb8e3f1dda" providerId="LiveId" clId="{DE6F985C-E097-4D37-B738-60CA412F90D5}" dt="2020-02-19T09:37:54.929" v="1"/>
        <pc:sldMkLst>
          <pc:docMk/>
          <pc:sldMk cId="1920111014" sldId="256"/>
        </pc:sldMkLst>
      </pc:sldChg>
    </pc:docChg>
  </pc:docChgLst>
  <pc:docChgLst>
    <pc:chgData name="Özgür ÖZTÜRK" userId="99af92eb8e3f1dda" providerId="LiveId" clId="{08BC6E78-F259-4BF5-8297-910580EE7B04}"/>
    <pc:docChg chg="undo custSel addSld delSld modSld sldOrd addSection delSection modSection">
      <pc:chgData name="Özgür ÖZTÜRK" userId="99af92eb8e3f1dda" providerId="LiveId" clId="{08BC6E78-F259-4BF5-8297-910580EE7B04}" dt="2020-02-19T14:52:58.329" v="1260" actId="1037"/>
      <pc:docMkLst>
        <pc:docMk/>
      </pc:docMkLst>
      <pc:sldChg chg="modSp">
        <pc:chgData name="Özgür ÖZTÜRK" userId="99af92eb8e3f1dda" providerId="LiveId" clId="{08BC6E78-F259-4BF5-8297-910580EE7B04}" dt="2020-02-19T13:57:02.787" v="35" actId="20577"/>
        <pc:sldMkLst>
          <pc:docMk/>
          <pc:sldMk cId="1920111014" sldId="256"/>
        </pc:sldMkLst>
        <pc:spChg chg="mod">
          <ac:chgData name="Özgür ÖZTÜRK" userId="99af92eb8e3f1dda" providerId="LiveId" clId="{08BC6E78-F259-4BF5-8297-910580EE7B04}" dt="2020-02-19T13:57:02.787" v="35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add del">
        <pc:chgData name="Özgür ÖZTÜRK" userId="99af92eb8e3f1dda" providerId="LiveId" clId="{08BC6E78-F259-4BF5-8297-910580EE7B04}" dt="2020-02-19T14:51:24.080" v="1248" actId="18676"/>
        <pc:sldMkLst>
          <pc:docMk/>
          <pc:sldMk cId="2128536031" sldId="257"/>
        </pc:sldMkLst>
      </pc:sldChg>
      <pc:sldChg chg="add del">
        <pc:chgData name="Özgür ÖZTÜRK" userId="99af92eb8e3f1dda" providerId="LiveId" clId="{08BC6E78-F259-4BF5-8297-910580EE7B04}" dt="2020-02-19T14:51:24.080" v="1248" actId="18676"/>
        <pc:sldMkLst>
          <pc:docMk/>
          <pc:sldMk cId="3847750985" sldId="258"/>
        </pc:sldMkLst>
      </pc:sldChg>
      <pc:sldChg chg="add del">
        <pc:chgData name="Özgür ÖZTÜRK" userId="99af92eb8e3f1dda" providerId="LiveId" clId="{08BC6E78-F259-4BF5-8297-910580EE7B04}" dt="2020-02-19T14:51:24.080" v="1248" actId="18676"/>
        <pc:sldMkLst>
          <pc:docMk/>
          <pc:sldMk cId="4135151317" sldId="260"/>
        </pc:sldMkLst>
      </pc:sldChg>
      <pc:sldChg chg="add del">
        <pc:chgData name="Özgür ÖZTÜRK" userId="99af92eb8e3f1dda" providerId="LiveId" clId="{08BC6E78-F259-4BF5-8297-910580EE7B04}" dt="2020-02-19T14:51:24.080" v="1248" actId="18676"/>
        <pc:sldMkLst>
          <pc:docMk/>
          <pc:sldMk cId="2215894925" sldId="261"/>
        </pc:sldMkLst>
      </pc:sldChg>
      <pc:sldChg chg="add del">
        <pc:chgData name="Özgür ÖZTÜRK" userId="99af92eb8e3f1dda" providerId="LiveId" clId="{08BC6E78-F259-4BF5-8297-910580EE7B04}" dt="2020-02-19T14:51:24.080" v="1248" actId="18676"/>
        <pc:sldMkLst>
          <pc:docMk/>
          <pc:sldMk cId="465021443" sldId="262"/>
        </pc:sldMkLst>
      </pc:sldChg>
      <pc:sldChg chg="add del">
        <pc:chgData name="Özgür ÖZTÜRK" userId="99af92eb8e3f1dda" providerId="LiveId" clId="{08BC6E78-F259-4BF5-8297-910580EE7B04}" dt="2020-02-19T14:51:24.080" v="1248" actId="18676"/>
        <pc:sldMkLst>
          <pc:docMk/>
          <pc:sldMk cId="1797304117" sldId="263"/>
        </pc:sldMkLst>
      </pc:sldChg>
      <pc:sldChg chg="add del">
        <pc:chgData name="Özgür ÖZTÜRK" userId="99af92eb8e3f1dda" providerId="LiveId" clId="{08BC6E78-F259-4BF5-8297-910580EE7B04}" dt="2020-02-19T14:51:24.080" v="1248" actId="18676"/>
        <pc:sldMkLst>
          <pc:docMk/>
          <pc:sldMk cId="1160959328" sldId="266"/>
        </pc:sldMkLst>
      </pc:sldChg>
      <pc:sldChg chg="add del">
        <pc:chgData name="Özgür ÖZTÜRK" userId="99af92eb8e3f1dda" providerId="LiveId" clId="{08BC6E78-F259-4BF5-8297-910580EE7B04}" dt="2020-02-19T14:51:24.080" v="1248" actId="18676"/>
        <pc:sldMkLst>
          <pc:docMk/>
          <pc:sldMk cId="3965807363" sldId="267"/>
        </pc:sldMkLst>
      </pc:sldChg>
      <pc:sldChg chg="add del">
        <pc:chgData name="Özgür ÖZTÜRK" userId="99af92eb8e3f1dda" providerId="LiveId" clId="{08BC6E78-F259-4BF5-8297-910580EE7B04}" dt="2020-02-19T14:51:24.080" v="1248" actId="18676"/>
        <pc:sldMkLst>
          <pc:docMk/>
          <pc:sldMk cId="223730991" sldId="268"/>
        </pc:sldMkLst>
      </pc:sldChg>
      <pc:sldChg chg="add del">
        <pc:chgData name="Özgür ÖZTÜRK" userId="99af92eb8e3f1dda" providerId="LiveId" clId="{08BC6E78-F259-4BF5-8297-910580EE7B04}" dt="2020-02-19T14:51:24.080" v="1248" actId="18676"/>
        <pc:sldMkLst>
          <pc:docMk/>
          <pc:sldMk cId="1989555738" sldId="269"/>
        </pc:sldMkLst>
      </pc:sldChg>
      <pc:sldChg chg="addSp delSp modSp add ord delAnim modAnim">
        <pc:chgData name="Özgür ÖZTÜRK" userId="99af92eb8e3f1dda" providerId="LiveId" clId="{08BC6E78-F259-4BF5-8297-910580EE7B04}" dt="2020-02-19T14:51:57.649" v="1254" actId="1037"/>
        <pc:sldMkLst>
          <pc:docMk/>
          <pc:sldMk cId="183664187" sldId="270"/>
        </pc:sldMkLst>
        <pc:spChg chg="mod">
          <ac:chgData name="Özgür ÖZTÜRK" userId="99af92eb8e3f1dda" providerId="LiveId" clId="{08BC6E78-F259-4BF5-8297-910580EE7B04}" dt="2020-02-19T14:15:40.324" v="191" actId="20577"/>
          <ac:spMkLst>
            <pc:docMk/>
            <pc:sldMk cId="183664187" sldId="270"/>
            <ac:spMk id="2" creationId="{00000000-0000-0000-0000-000000000000}"/>
          </ac:spMkLst>
        </pc:spChg>
        <pc:spChg chg="add mod">
          <ac:chgData name="Özgür ÖZTÜRK" userId="99af92eb8e3f1dda" providerId="LiveId" clId="{08BC6E78-F259-4BF5-8297-910580EE7B04}" dt="2020-02-19T14:16:17.519" v="214" actId="1038"/>
          <ac:spMkLst>
            <pc:docMk/>
            <pc:sldMk cId="183664187" sldId="270"/>
            <ac:spMk id="7" creationId="{4F6782B3-7E42-4BFB-9DD6-0DC4D07160FC}"/>
          </ac:spMkLst>
        </pc:spChg>
        <pc:spChg chg="add del mod">
          <ac:chgData name="Özgür ÖZTÜRK" userId="99af92eb8e3f1dda" providerId="LiveId" clId="{08BC6E78-F259-4BF5-8297-910580EE7B04}" dt="2020-02-19T14:11:27.785" v="47" actId="478"/>
          <ac:spMkLst>
            <pc:docMk/>
            <pc:sldMk cId="183664187" sldId="270"/>
            <ac:spMk id="8" creationId="{D271A828-208D-462E-8896-60A5BE8318A1}"/>
          </ac:spMkLst>
        </pc:spChg>
        <pc:spChg chg="add mod">
          <ac:chgData name="Özgür ÖZTÜRK" userId="99af92eb8e3f1dda" providerId="LiveId" clId="{08BC6E78-F259-4BF5-8297-910580EE7B04}" dt="2020-02-19T14:51:57.649" v="1254" actId="1037"/>
          <ac:spMkLst>
            <pc:docMk/>
            <pc:sldMk cId="183664187" sldId="270"/>
            <ac:spMk id="10" creationId="{B23162FE-18FB-43EC-BF79-071B1FBB591E}"/>
          </ac:spMkLst>
        </pc:spChg>
        <pc:spChg chg="add mod">
          <ac:chgData name="Özgür ÖZTÜRK" userId="99af92eb8e3f1dda" providerId="LiveId" clId="{08BC6E78-F259-4BF5-8297-910580EE7B04}" dt="2020-02-19T14:16:17.519" v="214" actId="1038"/>
          <ac:spMkLst>
            <pc:docMk/>
            <pc:sldMk cId="183664187" sldId="270"/>
            <ac:spMk id="24" creationId="{4806F11E-BAF3-4209-A24D-9E626F178914}"/>
          </ac:spMkLst>
        </pc:spChg>
        <pc:spChg chg="add del mod">
          <ac:chgData name="Özgür ÖZTÜRK" userId="99af92eb8e3f1dda" providerId="LiveId" clId="{08BC6E78-F259-4BF5-8297-910580EE7B04}" dt="2020-02-19T14:11:32.105" v="48" actId="478"/>
          <ac:spMkLst>
            <pc:docMk/>
            <pc:sldMk cId="183664187" sldId="270"/>
            <ac:spMk id="25" creationId="{A789A48F-FF42-440E-9D7F-DC75F24E1D99}"/>
          </ac:spMkLst>
        </pc:spChg>
        <pc:spChg chg="add del mod">
          <ac:chgData name="Özgür ÖZTÜRK" userId="99af92eb8e3f1dda" providerId="LiveId" clId="{08BC6E78-F259-4BF5-8297-910580EE7B04}" dt="2020-02-19T14:12:30.046" v="56" actId="478"/>
          <ac:spMkLst>
            <pc:docMk/>
            <pc:sldMk cId="183664187" sldId="270"/>
            <ac:spMk id="27" creationId="{C03D3798-50F2-43C8-AA6E-0A5E1E3A308B}"/>
          </ac:spMkLst>
        </pc:spChg>
        <pc:spChg chg="mod topLvl">
          <ac:chgData name="Özgür ÖZTÜRK" userId="99af92eb8e3f1dda" providerId="LiveId" clId="{08BC6E78-F259-4BF5-8297-910580EE7B04}" dt="2020-02-19T14:16:47.512" v="228" actId="1037"/>
          <ac:spMkLst>
            <pc:docMk/>
            <pc:sldMk cId="183664187" sldId="270"/>
            <ac:spMk id="31" creationId="{9EC509E3-EC9B-47D3-8B88-D508437585EA}"/>
          </ac:spMkLst>
        </pc:spChg>
        <pc:spChg chg="mod topLvl">
          <ac:chgData name="Özgür ÖZTÜRK" userId="99af92eb8e3f1dda" providerId="LiveId" clId="{08BC6E78-F259-4BF5-8297-910580EE7B04}" dt="2020-02-19T14:16:47.512" v="228" actId="1037"/>
          <ac:spMkLst>
            <pc:docMk/>
            <pc:sldMk cId="183664187" sldId="270"/>
            <ac:spMk id="32" creationId="{E57AB0DF-B8F2-4EFF-86FC-FB564C66A8D1}"/>
          </ac:spMkLst>
        </pc:spChg>
        <pc:spChg chg="mod topLvl">
          <ac:chgData name="Özgür ÖZTÜRK" userId="99af92eb8e3f1dda" providerId="LiveId" clId="{08BC6E78-F259-4BF5-8297-910580EE7B04}" dt="2020-02-19T14:16:47.512" v="228" actId="1037"/>
          <ac:spMkLst>
            <pc:docMk/>
            <pc:sldMk cId="183664187" sldId="270"/>
            <ac:spMk id="36" creationId="{96E208D3-FCDA-469E-8B4E-27C9B665868B}"/>
          </ac:spMkLst>
        </pc:spChg>
        <pc:spChg chg="mod topLvl">
          <ac:chgData name="Özgür ÖZTÜRK" userId="99af92eb8e3f1dda" providerId="LiveId" clId="{08BC6E78-F259-4BF5-8297-910580EE7B04}" dt="2020-02-19T14:16:47.512" v="228" actId="1037"/>
          <ac:spMkLst>
            <pc:docMk/>
            <pc:sldMk cId="183664187" sldId="270"/>
            <ac:spMk id="37" creationId="{9D802550-7114-49CD-8BCC-994909BDD934}"/>
          </ac:spMkLst>
        </pc:spChg>
        <pc:spChg chg="add mod">
          <ac:chgData name="Özgür ÖZTÜRK" userId="99af92eb8e3f1dda" providerId="LiveId" clId="{08BC6E78-F259-4BF5-8297-910580EE7B04}" dt="2020-02-19T14:16:17.519" v="214" actId="1038"/>
          <ac:spMkLst>
            <pc:docMk/>
            <pc:sldMk cId="183664187" sldId="270"/>
            <ac:spMk id="40" creationId="{C3EB0A07-EA6D-4A29-B5E8-5CEDF1205545}"/>
          </ac:spMkLst>
        </pc:spChg>
        <pc:spChg chg="add mod">
          <ac:chgData name="Özgür ÖZTÜRK" userId="99af92eb8e3f1dda" providerId="LiveId" clId="{08BC6E78-F259-4BF5-8297-910580EE7B04}" dt="2020-02-19T14:16:30.696" v="221" actId="1037"/>
          <ac:spMkLst>
            <pc:docMk/>
            <pc:sldMk cId="183664187" sldId="270"/>
            <ac:spMk id="41" creationId="{778317B3-C4EE-4238-9800-C6FB4C3B889F}"/>
          </ac:spMkLst>
        </pc:spChg>
        <pc:spChg chg="add mod">
          <ac:chgData name="Özgür ÖZTÜRK" userId="99af92eb8e3f1dda" providerId="LiveId" clId="{08BC6E78-F259-4BF5-8297-910580EE7B04}" dt="2020-02-19T14:16:47.512" v="228" actId="1037"/>
          <ac:spMkLst>
            <pc:docMk/>
            <pc:sldMk cId="183664187" sldId="270"/>
            <ac:spMk id="42" creationId="{D9BBF30B-1F9E-4743-BB64-692469770C8F}"/>
          </ac:spMkLst>
        </pc:spChg>
        <pc:grpChg chg="add mod">
          <ac:chgData name="Özgür ÖZTÜRK" userId="99af92eb8e3f1dda" providerId="LiveId" clId="{08BC6E78-F259-4BF5-8297-910580EE7B04}" dt="2020-02-19T14:51:57.649" v="1254" actId="1037"/>
          <ac:grpSpMkLst>
            <pc:docMk/>
            <pc:sldMk cId="183664187" sldId="270"/>
            <ac:grpSpMk id="11" creationId="{C895976F-887E-4711-82AC-0B3D8D12789B}"/>
          </ac:grpSpMkLst>
        </pc:grpChg>
        <pc:grpChg chg="add mod">
          <ac:chgData name="Özgür ÖZTÜRK" userId="99af92eb8e3f1dda" providerId="LiveId" clId="{08BC6E78-F259-4BF5-8297-910580EE7B04}" dt="2020-02-19T14:51:57.649" v="1254" actId="1037"/>
          <ac:grpSpMkLst>
            <pc:docMk/>
            <pc:sldMk cId="183664187" sldId="270"/>
            <ac:grpSpMk id="16" creationId="{ECD37CAE-384A-4306-9E12-BB61C08F3FF5}"/>
          </ac:grpSpMkLst>
        </pc:grpChg>
        <pc:grpChg chg="add del mod">
          <ac:chgData name="Özgür ÖZTÜRK" userId="99af92eb8e3f1dda" providerId="LiveId" clId="{08BC6E78-F259-4BF5-8297-910580EE7B04}" dt="2020-02-19T14:12:36.364" v="57" actId="165"/>
          <ac:grpSpMkLst>
            <pc:docMk/>
            <pc:sldMk cId="183664187" sldId="270"/>
            <ac:grpSpMk id="28" creationId="{75D44366-2833-4855-9603-27818C5AA0CD}"/>
          </ac:grpSpMkLst>
        </pc:grpChg>
        <pc:grpChg chg="add del mod">
          <ac:chgData name="Özgür ÖZTÜRK" userId="99af92eb8e3f1dda" providerId="LiveId" clId="{08BC6E78-F259-4BF5-8297-910580EE7B04}" dt="2020-02-19T14:12:48.408" v="60" actId="165"/>
          <ac:grpSpMkLst>
            <pc:docMk/>
            <pc:sldMk cId="183664187" sldId="270"/>
            <ac:grpSpMk id="33" creationId="{D9C9B892-F932-4BCC-BDB8-35F860B1366E}"/>
          </ac:grpSpMkLst>
        </pc:grpChg>
        <pc:picChg chg="add mod">
          <ac:chgData name="Özgür ÖZTÜRK" userId="99af92eb8e3f1dda" providerId="LiveId" clId="{08BC6E78-F259-4BF5-8297-910580EE7B04}" dt="2020-02-19T14:16:17.519" v="214" actId="1038"/>
          <ac:picMkLst>
            <pc:docMk/>
            <pc:sldMk cId="183664187" sldId="270"/>
            <ac:picMk id="4" creationId="{57AAC116-71AB-45B6-8860-35DA210458D6}"/>
          </ac:picMkLst>
        </pc:picChg>
        <pc:picChg chg="add mod">
          <ac:chgData name="Özgür ÖZTÜRK" userId="99af92eb8e3f1dda" providerId="LiveId" clId="{08BC6E78-F259-4BF5-8297-910580EE7B04}" dt="2020-02-19T14:16:17.519" v="214" actId="1038"/>
          <ac:picMkLst>
            <pc:docMk/>
            <pc:sldMk cId="183664187" sldId="270"/>
            <ac:picMk id="5" creationId="{A8BC1AA5-1D1B-4FE5-B077-61DC41A27A2A}"/>
          </ac:picMkLst>
        </pc:picChg>
        <pc:picChg chg="add mod">
          <ac:chgData name="Özgür ÖZTÜRK" userId="99af92eb8e3f1dda" providerId="LiveId" clId="{08BC6E78-F259-4BF5-8297-910580EE7B04}" dt="2020-02-19T14:16:17.519" v="214" actId="1038"/>
          <ac:picMkLst>
            <pc:docMk/>
            <pc:sldMk cId="183664187" sldId="270"/>
            <ac:picMk id="6" creationId="{7B9ADFC8-0BB6-4C9C-A7ED-E754AA63387D}"/>
          </ac:picMkLst>
        </pc:picChg>
        <pc:picChg chg="add mod">
          <ac:chgData name="Özgür ÖZTÜRK" userId="99af92eb8e3f1dda" providerId="LiveId" clId="{08BC6E78-F259-4BF5-8297-910580EE7B04}" dt="2020-02-19T14:16:30.696" v="221" actId="1037"/>
          <ac:picMkLst>
            <pc:docMk/>
            <pc:sldMk cId="183664187" sldId="270"/>
            <ac:picMk id="9" creationId="{07F9B347-4628-48F2-8894-4593EBADF8C5}"/>
          </ac:picMkLst>
        </pc:picChg>
        <pc:picChg chg="add mod">
          <ac:chgData name="Özgür ÖZTÜRK" userId="99af92eb8e3f1dda" providerId="LiveId" clId="{08BC6E78-F259-4BF5-8297-910580EE7B04}" dt="2020-02-19T14:16:17.519" v="214" actId="1038"/>
          <ac:picMkLst>
            <pc:docMk/>
            <pc:sldMk cId="183664187" sldId="270"/>
            <ac:picMk id="21" creationId="{2E5561CE-C4E0-4513-BD5F-5E4E1B25F7C5}"/>
          </ac:picMkLst>
        </pc:picChg>
        <pc:picChg chg="add mod">
          <ac:chgData name="Özgür ÖZTÜRK" userId="99af92eb8e3f1dda" providerId="LiveId" clId="{08BC6E78-F259-4BF5-8297-910580EE7B04}" dt="2020-02-19T14:16:17.519" v="214" actId="1038"/>
          <ac:picMkLst>
            <pc:docMk/>
            <pc:sldMk cId="183664187" sldId="270"/>
            <ac:picMk id="22" creationId="{B77CCFE6-B6FE-4BE4-B683-53A071655E24}"/>
          </ac:picMkLst>
        </pc:picChg>
        <pc:picChg chg="add mod">
          <ac:chgData name="Özgür ÖZTÜRK" userId="99af92eb8e3f1dda" providerId="LiveId" clId="{08BC6E78-F259-4BF5-8297-910580EE7B04}" dt="2020-02-19T14:16:17.519" v="214" actId="1038"/>
          <ac:picMkLst>
            <pc:docMk/>
            <pc:sldMk cId="183664187" sldId="270"/>
            <ac:picMk id="23" creationId="{3FF5310D-09F0-475D-B26E-7DB7164A1CC3}"/>
          </ac:picMkLst>
        </pc:picChg>
        <pc:picChg chg="add mod">
          <ac:chgData name="Özgür ÖZTÜRK" userId="99af92eb8e3f1dda" providerId="LiveId" clId="{08BC6E78-F259-4BF5-8297-910580EE7B04}" dt="2020-02-19T14:51:33.353" v="1250" actId="1076"/>
          <ac:picMkLst>
            <pc:docMk/>
            <pc:sldMk cId="183664187" sldId="270"/>
            <ac:picMk id="26" creationId="{304798F0-234B-43F7-A2C9-D3A1B8A41E66}"/>
          </ac:picMkLst>
        </pc:picChg>
        <pc:picChg chg="mod topLvl">
          <ac:chgData name="Özgür ÖZTÜRK" userId="99af92eb8e3f1dda" providerId="LiveId" clId="{08BC6E78-F259-4BF5-8297-910580EE7B04}" dt="2020-02-19T14:16:47.512" v="228" actId="1037"/>
          <ac:picMkLst>
            <pc:docMk/>
            <pc:sldMk cId="183664187" sldId="270"/>
            <ac:picMk id="29" creationId="{9DEA03D6-46C0-41B9-BDB6-0D8067DE7107}"/>
          </ac:picMkLst>
        </pc:picChg>
        <pc:picChg chg="mod topLvl">
          <ac:chgData name="Özgür ÖZTÜRK" userId="99af92eb8e3f1dda" providerId="LiveId" clId="{08BC6E78-F259-4BF5-8297-910580EE7B04}" dt="2020-02-19T14:16:47.512" v="228" actId="1037"/>
          <ac:picMkLst>
            <pc:docMk/>
            <pc:sldMk cId="183664187" sldId="270"/>
            <ac:picMk id="30" creationId="{2E5DC2BA-1C3B-41D6-933D-E331F8290865}"/>
          </ac:picMkLst>
        </pc:picChg>
        <pc:picChg chg="del mod topLvl">
          <ac:chgData name="Özgür ÖZTÜRK" userId="99af92eb8e3f1dda" providerId="LiveId" clId="{08BC6E78-F259-4BF5-8297-910580EE7B04}" dt="2020-02-19T14:12:51.257" v="61" actId="478"/>
          <ac:picMkLst>
            <pc:docMk/>
            <pc:sldMk cId="183664187" sldId="270"/>
            <ac:picMk id="34" creationId="{FC2982B7-0250-41EC-9D71-F5D977CC9867}"/>
          </ac:picMkLst>
        </pc:picChg>
        <pc:picChg chg="mod topLvl">
          <ac:chgData name="Özgür ÖZTÜRK" userId="99af92eb8e3f1dda" providerId="LiveId" clId="{08BC6E78-F259-4BF5-8297-910580EE7B04}" dt="2020-02-19T14:16:47.512" v="228" actId="1037"/>
          <ac:picMkLst>
            <pc:docMk/>
            <pc:sldMk cId="183664187" sldId="270"/>
            <ac:picMk id="35" creationId="{62FE2E59-D8E7-422E-A3B1-DEF41D2C675C}"/>
          </ac:picMkLst>
        </pc:picChg>
        <pc:picChg chg="add mod">
          <ac:chgData name="Özgür ÖZTÜRK" userId="99af92eb8e3f1dda" providerId="LiveId" clId="{08BC6E78-F259-4BF5-8297-910580EE7B04}" dt="2020-02-19T14:16:47.512" v="228" actId="1037"/>
          <ac:picMkLst>
            <pc:docMk/>
            <pc:sldMk cId="183664187" sldId="270"/>
            <ac:picMk id="39" creationId="{FA9BE0FD-62F8-4D94-ADD9-3FF16E3098C3}"/>
          </ac:picMkLst>
        </pc:picChg>
      </pc:sldChg>
      <pc:sldChg chg="addSp delSp modSp add ord modAnim">
        <pc:chgData name="Özgür ÖZTÜRK" userId="99af92eb8e3f1dda" providerId="LiveId" clId="{08BC6E78-F259-4BF5-8297-910580EE7B04}" dt="2020-02-19T14:27:48.852" v="471"/>
        <pc:sldMkLst>
          <pc:docMk/>
          <pc:sldMk cId="927073681" sldId="271"/>
        </pc:sldMkLst>
        <pc:spChg chg="mod">
          <ac:chgData name="Özgür ÖZTÜRK" userId="99af92eb8e3f1dda" providerId="LiveId" clId="{08BC6E78-F259-4BF5-8297-910580EE7B04}" dt="2020-02-19T14:27:23.705" v="469" actId="20577"/>
          <ac:spMkLst>
            <pc:docMk/>
            <pc:sldMk cId="927073681" sldId="271"/>
            <ac:spMk id="2" creationId="{00000000-0000-0000-0000-000000000000}"/>
          </ac:spMkLst>
        </pc:spChg>
        <pc:spChg chg="mod">
          <ac:chgData name="Özgür ÖZTÜRK" userId="99af92eb8e3f1dda" providerId="LiveId" clId="{08BC6E78-F259-4BF5-8297-910580EE7B04}" dt="2020-02-19T14:23:32" v="255" actId="20577"/>
          <ac:spMkLst>
            <pc:docMk/>
            <pc:sldMk cId="927073681" sldId="271"/>
            <ac:spMk id="7" creationId="{674FED1D-92CF-49FD-A03A-E8BA4C539877}"/>
          </ac:spMkLst>
        </pc:spChg>
        <pc:spChg chg="mod">
          <ac:chgData name="Özgür ÖZTÜRK" userId="99af92eb8e3f1dda" providerId="LiveId" clId="{08BC6E78-F259-4BF5-8297-910580EE7B04}" dt="2020-02-19T14:23:58.242" v="261" actId="20577"/>
          <ac:spMkLst>
            <pc:docMk/>
            <pc:sldMk cId="927073681" sldId="271"/>
            <ac:spMk id="51" creationId="{AF8D640B-B688-4051-BB84-27A398B3C722}"/>
          </ac:spMkLst>
        </pc:spChg>
        <pc:spChg chg="mod">
          <ac:chgData name="Özgür ÖZTÜRK" userId="99af92eb8e3f1dda" providerId="LiveId" clId="{08BC6E78-F259-4BF5-8297-910580EE7B04}" dt="2020-02-19T14:24:11.314" v="265" actId="20577"/>
          <ac:spMkLst>
            <pc:docMk/>
            <pc:sldMk cId="927073681" sldId="271"/>
            <ac:spMk id="55" creationId="{F4B25A83-9851-4B0C-8271-DDB30DE18E8F}"/>
          </ac:spMkLst>
        </pc:spChg>
        <pc:spChg chg="mod">
          <ac:chgData name="Özgür ÖZTÜRK" userId="99af92eb8e3f1dda" providerId="LiveId" clId="{08BC6E78-F259-4BF5-8297-910580EE7B04}" dt="2020-02-19T14:24:20.211" v="269" actId="20577"/>
          <ac:spMkLst>
            <pc:docMk/>
            <pc:sldMk cId="927073681" sldId="271"/>
            <ac:spMk id="59" creationId="{7DDCBCC0-386D-4CA9-8F74-97BC1451B6F8}"/>
          </ac:spMkLst>
        </pc:spChg>
        <pc:spChg chg="add del mod">
          <ac:chgData name="Özgür ÖZTÜRK" userId="99af92eb8e3f1dda" providerId="LiveId" clId="{08BC6E78-F259-4BF5-8297-910580EE7B04}" dt="2020-02-19T14:24:44.776" v="276" actId="20577"/>
          <ac:spMkLst>
            <pc:docMk/>
            <pc:sldMk cId="927073681" sldId="271"/>
            <ac:spMk id="63" creationId="{7BE82F74-4318-4EFA-A383-0A76510313B5}"/>
          </ac:spMkLst>
        </pc:spChg>
        <pc:spChg chg="mod">
          <ac:chgData name="Özgür ÖZTÜRK" userId="99af92eb8e3f1dda" providerId="LiveId" clId="{08BC6E78-F259-4BF5-8297-910580EE7B04}" dt="2020-02-19T14:24:58.185" v="282" actId="20577"/>
          <ac:spMkLst>
            <pc:docMk/>
            <pc:sldMk cId="927073681" sldId="271"/>
            <ac:spMk id="71" creationId="{AD364A4C-30BA-42F2-B697-C2CA6248B222}"/>
          </ac:spMkLst>
        </pc:spChg>
        <pc:spChg chg="mod">
          <ac:chgData name="Özgür ÖZTÜRK" userId="99af92eb8e3f1dda" providerId="LiveId" clId="{08BC6E78-F259-4BF5-8297-910580EE7B04}" dt="2020-02-19T14:25:01.662" v="284" actId="20577"/>
          <ac:spMkLst>
            <pc:docMk/>
            <pc:sldMk cId="927073681" sldId="271"/>
            <ac:spMk id="75" creationId="{F514C7D6-D5C4-47BD-87E2-5648759162F7}"/>
          </ac:spMkLst>
        </pc:spChg>
        <pc:spChg chg="mod">
          <ac:chgData name="Özgür ÖZTÜRK" userId="99af92eb8e3f1dda" providerId="LiveId" clId="{08BC6E78-F259-4BF5-8297-910580EE7B04}" dt="2020-02-19T14:25:04.922" v="286" actId="20577"/>
          <ac:spMkLst>
            <pc:docMk/>
            <pc:sldMk cId="927073681" sldId="271"/>
            <ac:spMk id="79" creationId="{FBCD761A-AB24-47CD-81E3-037C6A275FF1}"/>
          </ac:spMkLst>
        </pc:spChg>
        <pc:spChg chg="mod">
          <ac:chgData name="Özgür ÖZTÜRK" userId="99af92eb8e3f1dda" providerId="LiveId" clId="{08BC6E78-F259-4BF5-8297-910580EE7B04}" dt="2020-02-19T14:25:09.588" v="288" actId="20577"/>
          <ac:spMkLst>
            <pc:docMk/>
            <pc:sldMk cId="927073681" sldId="271"/>
            <ac:spMk id="83" creationId="{156CBFC6-6E78-4A7A-A91D-2707AC6E5597}"/>
          </ac:spMkLst>
        </pc:spChg>
        <pc:spChg chg="mod">
          <ac:chgData name="Özgür ÖZTÜRK" userId="99af92eb8e3f1dda" providerId="LiveId" clId="{08BC6E78-F259-4BF5-8297-910580EE7B04}" dt="2020-02-19T14:25:15.008" v="291" actId="20577"/>
          <ac:spMkLst>
            <pc:docMk/>
            <pc:sldMk cId="927073681" sldId="271"/>
            <ac:spMk id="87" creationId="{97237E13-1A51-41A8-889C-35DB26C3B8CD}"/>
          </ac:spMkLst>
        </pc:spChg>
        <pc:spChg chg="add mod">
          <ac:chgData name="Özgür ÖZTÜRK" userId="99af92eb8e3f1dda" providerId="LiveId" clId="{08BC6E78-F259-4BF5-8297-910580EE7B04}" dt="2020-02-19T14:26:48.799" v="376" actId="1076"/>
          <ac:spMkLst>
            <pc:docMk/>
            <pc:sldMk cId="927073681" sldId="271"/>
            <ac:spMk id="89" creationId="{CABFDE66-7BD8-42B4-8D71-7BD7F6E0C27D}"/>
          </ac:spMkLst>
        </pc:spChg>
        <pc:grpChg chg="add mod">
          <ac:chgData name="Özgür ÖZTÜRK" userId="99af92eb8e3f1dda" providerId="LiveId" clId="{08BC6E78-F259-4BF5-8297-910580EE7B04}" dt="2020-02-19T14:25:24.164" v="292" actId="1076"/>
          <ac:grpSpMkLst>
            <pc:docMk/>
            <pc:sldMk cId="927073681" sldId="271"/>
            <ac:grpSpMk id="4" creationId="{E70CC60A-CA0D-49EC-A2FD-CBAE3FF1B548}"/>
          </ac:grpSpMkLst>
        </pc:grpChg>
        <pc:grpChg chg="add del mod">
          <ac:chgData name="Özgür ÖZTÜRK" userId="99af92eb8e3f1dda" providerId="LiveId" clId="{08BC6E78-F259-4BF5-8297-910580EE7B04}" dt="2020-02-19T14:23:28.592" v="253" actId="478"/>
          <ac:grpSpMkLst>
            <pc:docMk/>
            <pc:sldMk cId="927073681" sldId="271"/>
            <ac:grpSpMk id="9" creationId="{74AF96EA-0C7B-4FBB-995E-66B342FF3BD4}"/>
          </ac:grpSpMkLst>
        </pc:grpChg>
        <pc:grpChg chg="add del mod">
          <ac:chgData name="Özgür ÖZTÜRK" userId="99af92eb8e3f1dda" providerId="LiveId" clId="{08BC6E78-F259-4BF5-8297-910580EE7B04}" dt="2020-02-19T14:23:28.592" v="253" actId="478"/>
          <ac:grpSpMkLst>
            <pc:docMk/>
            <pc:sldMk cId="927073681" sldId="271"/>
            <ac:grpSpMk id="14" creationId="{F74AF3AE-1827-4FF7-97B6-B2AE88123B2D}"/>
          </ac:grpSpMkLst>
        </pc:grpChg>
        <pc:grpChg chg="add del mod">
          <ac:chgData name="Özgür ÖZTÜRK" userId="99af92eb8e3f1dda" providerId="LiveId" clId="{08BC6E78-F259-4BF5-8297-910580EE7B04}" dt="2020-02-19T14:23:28.592" v="253" actId="478"/>
          <ac:grpSpMkLst>
            <pc:docMk/>
            <pc:sldMk cId="927073681" sldId="271"/>
            <ac:grpSpMk id="19" creationId="{E96E10C1-1A02-4B2C-9446-EC91509334ED}"/>
          </ac:grpSpMkLst>
        </pc:grpChg>
        <pc:grpChg chg="add del mod">
          <ac:chgData name="Özgür ÖZTÜRK" userId="99af92eb8e3f1dda" providerId="LiveId" clId="{08BC6E78-F259-4BF5-8297-910580EE7B04}" dt="2020-02-19T14:23:28.592" v="253" actId="478"/>
          <ac:grpSpMkLst>
            <pc:docMk/>
            <pc:sldMk cId="927073681" sldId="271"/>
            <ac:grpSpMk id="24" creationId="{0E427888-CDFB-4549-9A32-4B741879E713}"/>
          </ac:grpSpMkLst>
        </pc:grpChg>
        <pc:grpChg chg="add del mod">
          <ac:chgData name="Özgür ÖZTÜRK" userId="99af92eb8e3f1dda" providerId="LiveId" clId="{08BC6E78-F259-4BF5-8297-910580EE7B04}" dt="2020-02-19T14:23:28.592" v="253" actId="478"/>
          <ac:grpSpMkLst>
            <pc:docMk/>
            <pc:sldMk cId="927073681" sldId="271"/>
            <ac:grpSpMk id="29" creationId="{49DAC381-E64A-442A-97A6-FE21F90980CC}"/>
          </ac:grpSpMkLst>
        </pc:grpChg>
        <pc:grpChg chg="add del mod">
          <ac:chgData name="Özgür ÖZTÜRK" userId="99af92eb8e3f1dda" providerId="LiveId" clId="{08BC6E78-F259-4BF5-8297-910580EE7B04}" dt="2020-02-19T14:23:28.592" v="253" actId="478"/>
          <ac:grpSpMkLst>
            <pc:docMk/>
            <pc:sldMk cId="927073681" sldId="271"/>
            <ac:grpSpMk id="34" creationId="{7A171F82-D397-498F-85AC-CEB6BB464F55}"/>
          </ac:grpSpMkLst>
        </pc:grpChg>
        <pc:grpChg chg="add del mod">
          <ac:chgData name="Özgür ÖZTÜRK" userId="99af92eb8e3f1dda" providerId="LiveId" clId="{08BC6E78-F259-4BF5-8297-910580EE7B04}" dt="2020-02-19T14:23:28.592" v="253" actId="478"/>
          <ac:grpSpMkLst>
            <pc:docMk/>
            <pc:sldMk cId="927073681" sldId="271"/>
            <ac:grpSpMk id="39" creationId="{FECB9234-C2B9-4109-A28F-518F315D1290}"/>
          </ac:grpSpMkLst>
        </pc:grpChg>
        <pc:grpChg chg="add del mod">
          <ac:chgData name="Özgür ÖZTÜRK" userId="99af92eb8e3f1dda" providerId="LiveId" clId="{08BC6E78-F259-4BF5-8297-910580EE7B04}" dt="2020-02-19T14:23:28.592" v="253" actId="478"/>
          <ac:grpSpMkLst>
            <pc:docMk/>
            <pc:sldMk cId="927073681" sldId="271"/>
            <ac:grpSpMk id="44" creationId="{D9DD48C7-0519-4646-833C-D84D89E17783}"/>
          </ac:grpSpMkLst>
        </pc:grpChg>
        <pc:grpChg chg="add mod">
          <ac:chgData name="Özgür ÖZTÜRK" userId="99af92eb8e3f1dda" providerId="LiveId" clId="{08BC6E78-F259-4BF5-8297-910580EE7B04}" dt="2020-02-19T14:25:24.164" v="292" actId="1076"/>
          <ac:grpSpMkLst>
            <pc:docMk/>
            <pc:sldMk cId="927073681" sldId="271"/>
            <ac:grpSpMk id="49" creationId="{18568E0F-3DA3-4835-9C5F-5764BAFA4C39}"/>
          </ac:grpSpMkLst>
        </pc:grpChg>
        <pc:grpChg chg="add mod">
          <ac:chgData name="Özgür ÖZTÜRK" userId="99af92eb8e3f1dda" providerId="LiveId" clId="{08BC6E78-F259-4BF5-8297-910580EE7B04}" dt="2020-02-19T14:25:24.164" v="292" actId="1076"/>
          <ac:grpSpMkLst>
            <pc:docMk/>
            <pc:sldMk cId="927073681" sldId="271"/>
            <ac:grpSpMk id="53" creationId="{2E2545CB-E091-45EE-96EF-280FFF6F0F20}"/>
          </ac:grpSpMkLst>
        </pc:grpChg>
        <pc:grpChg chg="add mod">
          <ac:chgData name="Özgür ÖZTÜRK" userId="99af92eb8e3f1dda" providerId="LiveId" clId="{08BC6E78-F259-4BF5-8297-910580EE7B04}" dt="2020-02-19T14:25:24.164" v="292" actId="1076"/>
          <ac:grpSpMkLst>
            <pc:docMk/>
            <pc:sldMk cId="927073681" sldId="271"/>
            <ac:grpSpMk id="57" creationId="{9B907CBB-EBA1-418E-9177-93E7F0A10AD4}"/>
          </ac:grpSpMkLst>
        </pc:grpChg>
        <pc:grpChg chg="add mod">
          <ac:chgData name="Özgür ÖZTÜRK" userId="99af92eb8e3f1dda" providerId="LiveId" clId="{08BC6E78-F259-4BF5-8297-910580EE7B04}" dt="2020-02-19T14:25:24.164" v="292" actId="1076"/>
          <ac:grpSpMkLst>
            <pc:docMk/>
            <pc:sldMk cId="927073681" sldId="271"/>
            <ac:grpSpMk id="61" creationId="{8DD7AF73-7865-40F4-9024-6AF9347849F4}"/>
          </ac:grpSpMkLst>
        </pc:grpChg>
        <pc:grpChg chg="add del mod">
          <ac:chgData name="Özgür ÖZTÜRK" userId="99af92eb8e3f1dda" providerId="LiveId" clId="{08BC6E78-F259-4BF5-8297-910580EE7B04}" dt="2020-02-19T14:24:48.736" v="278"/>
          <ac:grpSpMkLst>
            <pc:docMk/>
            <pc:sldMk cId="927073681" sldId="271"/>
            <ac:grpSpMk id="65" creationId="{569128BE-D725-4A05-9D95-6C716E0F3B7E}"/>
          </ac:grpSpMkLst>
        </pc:grpChg>
        <pc:grpChg chg="add mod">
          <ac:chgData name="Özgür ÖZTÜRK" userId="99af92eb8e3f1dda" providerId="LiveId" clId="{08BC6E78-F259-4BF5-8297-910580EE7B04}" dt="2020-02-19T14:25:24.164" v="292" actId="1076"/>
          <ac:grpSpMkLst>
            <pc:docMk/>
            <pc:sldMk cId="927073681" sldId="271"/>
            <ac:grpSpMk id="69" creationId="{B3284B40-03F5-4747-B348-BB6F1D6AFEBF}"/>
          </ac:grpSpMkLst>
        </pc:grpChg>
        <pc:grpChg chg="add mod">
          <ac:chgData name="Özgür ÖZTÜRK" userId="99af92eb8e3f1dda" providerId="LiveId" clId="{08BC6E78-F259-4BF5-8297-910580EE7B04}" dt="2020-02-19T14:25:24.164" v="292" actId="1076"/>
          <ac:grpSpMkLst>
            <pc:docMk/>
            <pc:sldMk cId="927073681" sldId="271"/>
            <ac:grpSpMk id="73" creationId="{65083554-B66E-44E8-8E4A-62F2879A3827}"/>
          </ac:grpSpMkLst>
        </pc:grpChg>
        <pc:grpChg chg="add mod">
          <ac:chgData name="Özgür ÖZTÜRK" userId="99af92eb8e3f1dda" providerId="LiveId" clId="{08BC6E78-F259-4BF5-8297-910580EE7B04}" dt="2020-02-19T14:25:24.164" v="292" actId="1076"/>
          <ac:grpSpMkLst>
            <pc:docMk/>
            <pc:sldMk cId="927073681" sldId="271"/>
            <ac:grpSpMk id="77" creationId="{10E0C070-CCB9-4EB5-94C5-D7C1E03F2077}"/>
          </ac:grpSpMkLst>
        </pc:grpChg>
        <pc:grpChg chg="add mod">
          <ac:chgData name="Özgür ÖZTÜRK" userId="99af92eb8e3f1dda" providerId="LiveId" clId="{08BC6E78-F259-4BF5-8297-910580EE7B04}" dt="2020-02-19T14:25:24.164" v="292" actId="1076"/>
          <ac:grpSpMkLst>
            <pc:docMk/>
            <pc:sldMk cId="927073681" sldId="271"/>
            <ac:grpSpMk id="81" creationId="{35E2DE9F-9C44-44B2-A691-DDA443BBC54A}"/>
          </ac:grpSpMkLst>
        </pc:grpChg>
        <pc:grpChg chg="add mod">
          <ac:chgData name="Özgür ÖZTÜRK" userId="99af92eb8e3f1dda" providerId="LiveId" clId="{08BC6E78-F259-4BF5-8297-910580EE7B04}" dt="2020-02-19T14:25:24.164" v="292" actId="1076"/>
          <ac:grpSpMkLst>
            <pc:docMk/>
            <pc:sldMk cId="927073681" sldId="271"/>
            <ac:grpSpMk id="85" creationId="{A3AB3F36-85A2-49F7-B2CB-CD04EDAFC149}"/>
          </ac:grpSpMkLst>
        </pc:grpChg>
        <pc:picChg chg="del">
          <ac:chgData name="Özgür ÖZTÜRK" userId="99af92eb8e3f1dda" providerId="LiveId" clId="{08BC6E78-F259-4BF5-8297-910580EE7B04}" dt="2020-02-19T14:23:21.800" v="252" actId="478"/>
          <ac:picMkLst>
            <pc:docMk/>
            <pc:sldMk cId="927073681" sldId="271"/>
            <ac:picMk id="5" creationId="{C5772494-1ABC-4E09-91BB-2A9F9273DB56}"/>
          </ac:picMkLst>
        </pc:picChg>
        <pc:picChg chg="mod">
          <ac:chgData name="Özgür ÖZTÜRK" userId="99af92eb8e3f1dda" providerId="LiveId" clId="{08BC6E78-F259-4BF5-8297-910580EE7B04}" dt="2020-02-19T14:23:39.734" v="257" actId="1076"/>
          <ac:picMkLst>
            <pc:docMk/>
            <pc:sldMk cId="927073681" sldId="271"/>
            <ac:picMk id="6" creationId="{AB2C088C-02AB-4E4C-AABC-E9DC24A77DEA}"/>
          </ac:picMkLst>
        </pc:picChg>
      </pc:sldChg>
      <pc:sldChg chg="addSp delSp modSp add ord">
        <pc:chgData name="Özgür ÖZTÜRK" userId="99af92eb8e3f1dda" providerId="LiveId" clId="{08BC6E78-F259-4BF5-8297-910580EE7B04}" dt="2020-02-19T14:52:45.215" v="1256" actId="14100"/>
        <pc:sldMkLst>
          <pc:docMk/>
          <pc:sldMk cId="915701666" sldId="272"/>
        </pc:sldMkLst>
        <pc:spChg chg="mod">
          <ac:chgData name="Özgür ÖZTÜRK" userId="99af92eb8e3f1dda" providerId="LiveId" clId="{08BC6E78-F259-4BF5-8297-910580EE7B04}" dt="2020-02-19T14:31:31.349" v="609" actId="20577"/>
          <ac:spMkLst>
            <pc:docMk/>
            <pc:sldMk cId="915701666" sldId="272"/>
            <ac:spMk id="2" creationId="{00000000-0000-0000-0000-000000000000}"/>
          </ac:spMkLst>
        </pc:spChg>
        <pc:spChg chg="mod">
          <ac:chgData name="Özgür ÖZTÜRK" userId="99af92eb8e3f1dda" providerId="LiveId" clId="{08BC6E78-F259-4BF5-8297-910580EE7B04}" dt="2020-02-19T14:36:54.514" v="686" actId="20577"/>
          <ac:spMkLst>
            <pc:docMk/>
            <pc:sldMk cId="915701666" sldId="272"/>
            <ac:spMk id="5" creationId="{00000000-0000-0000-0000-000000000000}"/>
          </ac:spMkLst>
        </pc:spChg>
        <pc:spChg chg="add mod">
          <ac:chgData name="Özgür ÖZTÜRK" userId="99af92eb8e3f1dda" providerId="LiveId" clId="{08BC6E78-F259-4BF5-8297-910580EE7B04}" dt="2020-02-19T14:52:45.215" v="1256" actId="14100"/>
          <ac:spMkLst>
            <pc:docMk/>
            <pc:sldMk cId="915701666" sldId="272"/>
            <ac:spMk id="7" creationId="{FCA87C26-819D-49C5-9E37-8A7CAECCBFDD}"/>
          </ac:spMkLst>
        </pc:spChg>
        <pc:spChg chg="add del mod">
          <ac:chgData name="Özgür ÖZTÜRK" userId="99af92eb8e3f1dda" providerId="LiveId" clId="{08BC6E78-F259-4BF5-8297-910580EE7B04}" dt="2020-02-19T14:29:15.420" v="481"/>
          <ac:spMkLst>
            <pc:docMk/>
            <pc:sldMk cId="915701666" sldId="272"/>
            <ac:spMk id="12" creationId="{6DCEFA4A-66B8-4647-9E37-5F0635151ECE}"/>
          </ac:spMkLst>
        </pc:spChg>
        <pc:spChg chg="add del mod">
          <ac:chgData name="Özgür ÖZTÜRK" userId="99af92eb8e3f1dda" providerId="LiveId" clId="{08BC6E78-F259-4BF5-8297-910580EE7B04}" dt="2020-02-19T14:29:15.420" v="481"/>
          <ac:spMkLst>
            <pc:docMk/>
            <pc:sldMk cId="915701666" sldId="272"/>
            <ac:spMk id="13" creationId="{B8694F9D-1987-473F-890D-E20DFDB5C13F}"/>
          </ac:spMkLst>
        </pc:spChg>
        <pc:spChg chg="add del">
          <ac:chgData name="Özgür ÖZTÜRK" userId="99af92eb8e3f1dda" providerId="LiveId" clId="{08BC6E78-F259-4BF5-8297-910580EE7B04}" dt="2020-02-19T14:29:20.863" v="487"/>
          <ac:spMkLst>
            <pc:docMk/>
            <pc:sldMk cId="915701666" sldId="272"/>
            <ac:spMk id="17" creationId="{38E20746-AA0C-41A1-99AC-2392887FFD60}"/>
          </ac:spMkLst>
        </pc:spChg>
        <pc:spChg chg="add del">
          <ac:chgData name="Özgür ÖZTÜRK" userId="99af92eb8e3f1dda" providerId="LiveId" clId="{08BC6E78-F259-4BF5-8297-910580EE7B04}" dt="2020-02-19T14:29:20.863" v="487"/>
          <ac:spMkLst>
            <pc:docMk/>
            <pc:sldMk cId="915701666" sldId="272"/>
            <ac:spMk id="18" creationId="{A4E63EEB-9117-41FD-A6CA-2C4BBC395A3A}"/>
          </ac:spMkLst>
        </pc:spChg>
        <pc:spChg chg="add del">
          <ac:chgData name="Özgür ÖZTÜRK" userId="99af92eb8e3f1dda" providerId="LiveId" clId="{08BC6E78-F259-4BF5-8297-910580EE7B04}" dt="2020-02-19T14:29:20.010" v="485"/>
          <ac:spMkLst>
            <pc:docMk/>
            <pc:sldMk cId="915701666" sldId="272"/>
            <ac:spMk id="22" creationId="{D9C63057-85FD-4DF2-834D-A86A1542B7A6}"/>
          </ac:spMkLst>
        </pc:spChg>
        <pc:spChg chg="add del">
          <ac:chgData name="Özgür ÖZTÜRK" userId="99af92eb8e3f1dda" providerId="LiveId" clId="{08BC6E78-F259-4BF5-8297-910580EE7B04}" dt="2020-02-19T14:29:20.010" v="485"/>
          <ac:spMkLst>
            <pc:docMk/>
            <pc:sldMk cId="915701666" sldId="272"/>
            <ac:spMk id="23" creationId="{5C22AC39-9702-4A32-BE2F-936F0633781F}"/>
          </ac:spMkLst>
        </pc:spChg>
        <pc:spChg chg="add mod">
          <ac:chgData name="Özgür ÖZTÜRK" userId="99af92eb8e3f1dda" providerId="LiveId" clId="{08BC6E78-F259-4BF5-8297-910580EE7B04}" dt="2020-02-19T14:32:19.270" v="613" actId="20577"/>
          <ac:spMkLst>
            <pc:docMk/>
            <pc:sldMk cId="915701666" sldId="272"/>
            <ac:spMk id="27" creationId="{AE29ECB3-91F5-4406-9F57-88DC2E97BD4A}"/>
          </ac:spMkLst>
        </pc:spChg>
        <pc:spChg chg="add del mod">
          <ac:chgData name="Özgür ÖZTÜRK" userId="99af92eb8e3f1dda" providerId="LiveId" clId="{08BC6E78-F259-4BF5-8297-910580EE7B04}" dt="2020-02-19T14:30:19.248" v="582" actId="478"/>
          <ac:spMkLst>
            <pc:docMk/>
            <pc:sldMk cId="915701666" sldId="272"/>
            <ac:spMk id="28" creationId="{3A83AFD4-1ED3-4EEC-B36F-FAC2E037FE18}"/>
          </ac:spMkLst>
        </pc:spChg>
        <pc:spChg chg="add mod">
          <ac:chgData name="Özgür ÖZTÜRK" userId="99af92eb8e3f1dda" providerId="LiveId" clId="{08BC6E78-F259-4BF5-8297-910580EE7B04}" dt="2020-02-19T14:31:24.721" v="599" actId="1076"/>
          <ac:spMkLst>
            <pc:docMk/>
            <pc:sldMk cId="915701666" sldId="272"/>
            <ac:spMk id="29" creationId="{B11BBAA7-FB34-4C50-8EA4-DB2AF811DECC}"/>
          </ac:spMkLst>
        </pc:spChg>
        <pc:graphicFrameChg chg="del">
          <ac:chgData name="Özgür ÖZTÜRK" userId="99af92eb8e3f1dda" providerId="LiveId" clId="{08BC6E78-F259-4BF5-8297-910580EE7B04}" dt="2020-02-19T14:28:49.185" v="475" actId="478"/>
          <ac:graphicFrameMkLst>
            <pc:docMk/>
            <pc:sldMk cId="915701666" sldId="272"/>
            <ac:graphicFrameMk id="4" creationId="{00000000-0000-0000-0000-000000000000}"/>
          </ac:graphicFrameMkLst>
        </pc:graphicFrameChg>
        <pc:picChg chg="add del">
          <ac:chgData name="Özgür ÖZTÜRK" userId="99af92eb8e3f1dda" providerId="LiveId" clId="{08BC6E78-F259-4BF5-8297-910580EE7B04}" dt="2020-02-19T14:28:53.935" v="477"/>
          <ac:picMkLst>
            <pc:docMk/>
            <pc:sldMk cId="915701666" sldId="272"/>
            <ac:picMk id="8" creationId="{B9BE53E3-7CB2-4BC8-B559-3DA9F0E4C4F9}"/>
          </ac:picMkLst>
        </pc:picChg>
        <pc:picChg chg="add del mod">
          <ac:chgData name="Özgür ÖZTÜRK" userId="99af92eb8e3f1dda" providerId="LiveId" clId="{08BC6E78-F259-4BF5-8297-910580EE7B04}" dt="2020-02-19T14:29:15.420" v="481"/>
          <ac:picMkLst>
            <pc:docMk/>
            <pc:sldMk cId="915701666" sldId="272"/>
            <ac:picMk id="9" creationId="{40395E60-1108-400D-8B23-45555C0CBD2D}"/>
          </ac:picMkLst>
        </pc:picChg>
        <pc:picChg chg="add del mod">
          <ac:chgData name="Özgür ÖZTÜRK" userId="99af92eb8e3f1dda" providerId="LiveId" clId="{08BC6E78-F259-4BF5-8297-910580EE7B04}" dt="2020-02-19T14:29:15.420" v="481"/>
          <ac:picMkLst>
            <pc:docMk/>
            <pc:sldMk cId="915701666" sldId="272"/>
            <ac:picMk id="10" creationId="{D715F722-C5E1-49A9-9D9A-C1EBBFFC5C6C}"/>
          </ac:picMkLst>
        </pc:picChg>
        <pc:picChg chg="add del mod">
          <ac:chgData name="Özgür ÖZTÜRK" userId="99af92eb8e3f1dda" providerId="LiveId" clId="{08BC6E78-F259-4BF5-8297-910580EE7B04}" dt="2020-02-19T14:29:15.420" v="481"/>
          <ac:picMkLst>
            <pc:docMk/>
            <pc:sldMk cId="915701666" sldId="272"/>
            <ac:picMk id="11" creationId="{026EA901-1C35-4040-AC14-4483FBCE8BE6}"/>
          </ac:picMkLst>
        </pc:picChg>
        <pc:picChg chg="add del">
          <ac:chgData name="Özgür ÖZTÜRK" userId="99af92eb8e3f1dda" providerId="LiveId" clId="{08BC6E78-F259-4BF5-8297-910580EE7B04}" dt="2020-02-19T14:29:20.863" v="487"/>
          <ac:picMkLst>
            <pc:docMk/>
            <pc:sldMk cId="915701666" sldId="272"/>
            <ac:picMk id="14" creationId="{767EE23B-CCF1-43C0-B39F-029F238874DF}"/>
          </ac:picMkLst>
        </pc:picChg>
        <pc:picChg chg="add del">
          <ac:chgData name="Özgür ÖZTÜRK" userId="99af92eb8e3f1dda" providerId="LiveId" clId="{08BC6E78-F259-4BF5-8297-910580EE7B04}" dt="2020-02-19T14:29:20.863" v="487"/>
          <ac:picMkLst>
            <pc:docMk/>
            <pc:sldMk cId="915701666" sldId="272"/>
            <ac:picMk id="15" creationId="{517FF051-6C35-4312-BB0E-3B4D3F9FDD9C}"/>
          </ac:picMkLst>
        </pc:picChg>
        <pc:picChg chg="add del">
          <ac:chgData name="Özgür ÖZTÜRK" userId="99af92eb8e3f1dda" providerId="LiveId" clId="{08BC6E78-F259-4BF5-8297-910580EE7B04}" dt="2020-02-19T14:29:20.863" v="487"/>
          <ac:picMkLst>
            <pc:docMk/>
            <pc:sldMk cId="915701666" sldId="272"/>
            <ac:picMk id="16" creationId="{26AEFBE4-A4B5-4E4F-9848-53C627D90783}"/>
          </ac:picMkLst>
        </pc:picChg>
        <pc:picChg chg="add del">
          <ac:chgData name="Özgür ÖZTÜRK" userId="99af92eb8e3f1dda" providerId="LiveId" clId="{08BC6E78-F259-4BF5-8297-910580EE7B04}" dt="2020-02-19T14:29:20.010" v="485"/>
          <ac:picMkLst>
            <pc:docMk/>
            <pc:sldMk cId="915701666" sldId="272"/>
            <ac:picMk id="19" creationId="{029AD132-44B8-4B3F-9536-E82B9323B69A}"/>
          </ac:picMkLst>
        </pc:picChg>
        <pc:picChg chg="add del">
          <ac:chgData name="Özgür ÖZTÜRK" userId="99af92eb8e3f1dda" providerId="LiveId" clId="{08BC6E78-F259-4BF5-8297-910580EE7B04}" dt="2020-02-19T14:29:20.010" v="485"/>
          <ac:picMkLst>
            <pc:docMk/>
            <pc:sldMk cId="915701666" sldId="272"/>
            <ac:picMk id="20" creationId="{33F62BA3-9C91-4677-ACDA-4BFFC9D74F0B}"/>
          </ac:picMkLst>
        </pc:picChg>
        <pc:picChg chg="add del">
          <ac:chgData name="Özgür ÖZTÜRK" userId="99af92eb8e3f1dda" providerId="LiveId" clId="{08BC6E78-F259-4BF5-8297-910580EE7B04}" dt="2020-02-19T14:29:20.010" v="485"/>
          <ac:picMkLst>
            <pc:docMk/>
            <pc:sldMk cId="915701666" sldId="272"/>
            <ac:picMk id="21" creationId="{CFAD8BA5-D4AD-49BD-9168-D78A02B0A78A}"/>
          </ac:picMkLst>
        </pc:picChg>
        <pc:picChg chg="add mod">
          <ac:chgData name="Özgür ÖZTÜRK" userId="99af92eb8e3f1dda" providerId="LiveId" clId="{08BC6E78-F259-4BF5-8297-910580EE7B04}" dt="2020-02-19T14:30:23.647" v="583" actId="1076"/>
          <ac:picMkLst>
            <pc:docMk/>
            <pc:sldMk cId="915701666" sldId="272"/>
            <ac:picMk id="24" creationId="{4F658DEA-04A7-422E-86D3-9ECF697747DF}"/>
          </ac:picMkLst>
        </pc:picChg>
        <pc:picChg chg="add mod">
          <ac:chgData name="Özgür ÖZTÜRK" userId="99af92eb8e3f1dda" providerId="LiveId" clId="{08BC6E78-F259-4BF5-8297-910580EE7B04}" dt="2020-02-19T14:32:03.226" v="610" actId="1035"/>
          <ac:picMkLst>
            <pc:docMk/>
            <pc:sldMk cId="915701666" sldId="272"/>
            <ac:picMk id="25" creationId="{30FB5876-2245-4A11-AB3E-2F7B119B3151}"/>
          </ac:picMkLst>
        </pc:picChg>
        <pc:picChg chg="add mod">
          <ac:chgData name="Özgür ÖZTÜRK" userId="99af92eb8e3f1dda" providerId="LiveId" clId="{08BC6E78-F259-4BF5-8297-910580EE7B04}" dt="2020-02-19T14:32:06.622" v="611" actId="1035"/>
          <ac:picMkLst>
            <pc:docMk/>
            <pc:sldMk cId="915701666" sldId="272"/>
            <ac:picMk id="26" creationId="{452BEF8F-E95F-4A77-A2E8-39AECFCB55AD}"/>
          </ac:picMkLst>
        </pc:picChg>
      </pc:sldChg>
      <pc:sldChg chg="addSp delSp modSp add">
        <pc:chgData name="Özgür ÖZTÜRK" userId="99af92eb8e3f1dda" providerId="LiveId" clId="{08BC6E78-F259-4BF5-8297-910580EE7B04}" dt="2020-02-19T14:52:58.329" v="1260" actId="1037"/>
        <pc:sldMkLst>
          <pc:docMk/>
          <pc:sldMk cId="2252169001" sldId="273"/>
        </pc:sldMkLst>
        <pc:spChg chg="mod">
          <ac:chgData name="Özgür ÖZTÜRK" userId="99af92eb8e3f1dda" providerId="LiveId" clId="{08BC6E78-F259-4BF5-8297-910580EE7B04}" dt="2020-02-19T14:34:41.911" v="646" actId="20577"/>
          <ac:spMkLst>
            <pc:docMk/>
            <pc:sldMk cId="2252169001" sldId="273"/>
            <ac:spMk id="2" creationId="{00000000-0000-0000-0000-000000000000}"/>
          </ac:spMkLst>
        </pc:spChg>
        <pc:spChg chg="mod">
          <ac:chgData name="Özgür ÖZTÜRK" userId="99af92eb8e3f1dda" providerId="LiveId" clId="{08BC6E78-F259-4BF5-8297-910580EE7B04}" dt="2020-02-19T14:36:30.124" v="682" actId="20577"/>
          <ac:spMkLst>
            <pc:docMk/>
            <pc:sldMk cId="2252169001" sldId="273"/>
            <ac:spMk id="5" creationId="{00000000-0000-0000-0000-000000000000}"/>
          </ac:spMkLst>
        </pc:spChg>
        <pc:spChg chg="mod">
          <ac:chgData name="Özgür ÖZTÜRK" userId="99af92eb8e3f1dda" providerId="LiveId" clId="{08BC6E78-F259-4BF5-8297-910580EE7B04}" dt="2020-02-19T14:51:13.164" v="1246" actId="255"/>
          <ac:spMkLst>
            <pc:docMk/>
            <pc:sldMk cId="2252169001" sldId="273"/>
            <ac:spMk id="7" creationId="{FCA87C26-819D-49C5-9E37-8A7CAECCBFDD}"/>
          </ac:spMkLst>
        </pc:spChg>
        <pc:spChg chg="add mod">
          <ac:chgData name="Özgür ÖZTÜRK" userId="99af92eb8e3f1dda" providerId="LiveId" clId="{08BC6E78-F259-4BF5-8297-910580EE7B04}" dt="2020-02-19T14:52:58.329" v="1260" actId="1037"/>
          <ac:spMkLst>
            <pc:docMk/>
            <pc:sldMk cId="2252169001" sldId="273"/>
            <ac:spMk id="12" creationId="{D1EDB711-BE5C-482F-9682-71E833F41EDF}"/>
          </ac:spMkLst>
        </pc:spChg>
        <pc:spChg chg="add del mod">
          <ac:chgData name="Özgür ÖZTÜRK" userId="99af92eb8e3f1dda" providerId="LiveId" clId="{08BC6E78-F259-4BF5-8297-910580EE7B04}" dt="2020-02-19T14:35:02.537" v="670" actId="478"/>
          <ac:spMkLst>
            <pc:docMk/>
            <pc:sldMk cId="2252169001" sldId="273"/>
            <ac:spMk id="23" creationId="{C4C8B51F-83FF-4941-9B7A-048635037183}"/>
          </ac:spMkLst>
        </pc:spChg>
        <pc:spChg chg="del">
          <ac:chgData name="Özgür ÖZTÜRK" userId="99af92eb8e3f1dda" providerId="LiveId" clId="{08BC6E78-F259-4BF5-8297-910580EE7B04}" dt="2020-02-19T14:34:51.418" v="649" actId="478"/>
          <ac:spMkLst>
            <pc:docMk/>
            <pc:sldMk cId="2252169001" sldId="273"/>
            <ac:spMk id="27" creationId="{AE29ECB3-91F5-4406-9F57-88DC2E97BD4A}"/>
          </ac:spMkLst>
        </pc:spChg>
        <pc:spChg chg="mod">
          <ac:chgData name="Özgür ÖZTÜRK" userId="99af92eb8e3f1dda" providerId="LiveId" clId="{08BC6E78-F259-4BF5-8297-910580EE7B04}" dt="2020-02-19T14:35:06.239" v="671" actId="20577"/>
          <ac:spMkLst>
            <pc:docMk/>
            <pc:sldMk cId="2252169001" sldId="273"/>
            <ac:spMk id="29" creationId="{B11BBAA7-FB34-4C50-8EA4-DB2AF811DECC}"/>
          </ac:spMkLst>
        </pc:spChg>
        <pc:grpChg chg="add mod">
          <ac:chgData name="Özgür ÖZTÜRK" userId="99af92eb8e3f1dda" providerId="LiveId" clId="{08BC6E78-F259-4BF5-8297-910580EE7B04}" dt="2020-02-19T14:41:34.250" v="719" actId="1037"/>
          <ac:grpSpMkLst>
            <pc:docMk/>
            <pc:sldMk cId="2252169001" sldId="273"/>
            <ac:grpSpMk id="13" creationId="{BCEBF535-7E30-4B66-8F38-8511931BDF04}"/>
          </ac:grpSpMkLst>
        </pc:grpChg>
        <pc:grpChg chg="add mod">
          <ac:chgData name="Özgür ÖZTÜRK" userId="99af92eb8e3f1dda" providerId="LiveId" clId="{08BC6E78-F259-4BF5-8297-910580EE7B04}" dt="2020-02-19T14:41:34.250" v="719" actId="1037"/>
          <ac:grpSpMkLst>
            <pc:docMk/>
            <pc:sldMk cId="2252169001" sldId="273"/>
            <ac:grpSpMk id="18" creationId="{34A41C6D-C1EC-43FC-B73D-9873E031BC0E}"/>
          </ac:grpSpMkLst>
        </pc:grpChg>
        <pc:picChg chg="add mod">
          <ac:chgData name="Özgür ÖZTÜRK" userId="99af92eb8e3f1dda" providerId="LiveId" clId="{08BC6E78-F259-4BF5-8297-910580EE7B04}" dt="2020-02-19T14:36:04.755" v="677" actId="1037"/>
          <ac:picMkLst>
            <pc:docMk/>
            <pc:sldMk cId="2252169001" sldId="273"/>
            <ac:picMk id="11" creationId="{CA657341-BA30-4C64-85D5-1F86CCF7D5DC}"/>
          </ac:picMkLst>
        </pc:picChg>
        <pc:picChg chg="add del">
          <ac:chgData name="Özgür ÖZTÜRK" userId="99af92eb8e3f1dda" providerId="LiveId" clId="{08BC6E78-F259-4BF5-8297-910580EE7B04}" dt="2020-02-19T14:34:51.418" v="649" actId="478"/>
          <ac:picMkLst>
            <pc:docMk/>
            <pc:sldMk cId="2252169001" sldId="273"/>
            <ac:picMk id="24" creationId="{4F658DEA-04A7-422E-86D3-9ECF697747DF}"/>
          </ac:picMkLst>
        </pc:picChg>
        <pc:picChg chg="del">
          <ac:chgData name="Özgür ÖZTÜRK" userId="99af92eb8e3f1dda" providerId="LiveId" clId="{08BC6E78-F259-4BF5-8297-910580EE7B04}" dt="2020-02-19T14:34:51.418" v="649" actId="478"/>
          <ac:picMkLst>
            <pc:docMk/>
            <pc:sldMk cId="2252169001" sldId="273"/>
            <ac:picMk id="25" creationId="{30FB5876-2245-4A11-AB3E-2F7B119B3151}"/>
          </ac:picMkLst>
        </pc:picChg>
        <pc:picChg chg="del">
          <ac:chgData name="Özgür ÖZTÜRK" userId="99af92eb8e3f1dda" providerId="LiveId" clId="{08BC6E78-F259-4BF5-8297-910580EE7B04}" dt="2020-02-19T14:34:51.418" v="649" actId="478"/>
          <ac:picMkLst>
            <pc:docMk/>
            <pc:sldMk cId="2252169001" sldId="273"/>
            <ac:picMk id="26" creationId="{452BEF8F-E95F-4A77-A2E8-39AECFCB55AD}"/>
          </ac:picMkLst>
        </pc:picChg>
      </pc:sldChg>
      <pc:sldChg chg="add del">
        <pc:chgData name="Özgür ÖZTÜRK" userId="99af92eb8e3f1dda" providerId="LiveId" clId="{08BC6E78-F259-4BF5-8297-910580EE7B04}" dt="2020-02-19T14:40:04.863" v="688" actId="47"/>
        <pc:sldMkLst>
          <pc:docMk/>
          <pc:sldMk cId="1288018308" sldId="274"/>
        </pc:sldMkLst>
      </pc:sldChg>
      <pc:sldChg chg="addSp delSp modSp add">
        <pc:chgData name="Özgür ÖZTÜRK" userId="99af92eb8e3f1dda" providerId="LiveId" clId="{08BC6E78-F259-4BF5-8297-910580EE7B04}" dt="2020-02-19T14:51:18.643" v="1247" actId="255"/>
        <pc:sldMkLst>
          <pc:docMk/>
          <pc:sldMk cId="3676383375" sldId="274"/>
        </pc:sldMkLst>
        <pc:spChg chg="mod">
          <ac:chgData name="Özgür ÖZTÜRK" userId="99af92eb8e3f1dda" providerId="LiveId" clId="{08BC6E78-F259-4BF5-8297-910580EE7B04}" dt="2020-02-19T14:40:11.209" v="698" actId="20577"/>
          <ac:spMkLst>
            <pc:docMk/>
            <pc:sldMk cId="3676383375" sldId="274"/>
            <ac:spMk id="2" creationId="{00000000-0000-0000-0000-000000000000}"/>
          </ac:spMkLst>
        </pc:spChg>
        <pc:spChg chg="mod">
          <ac:chgData name="Özgür ÖZTÜRK" userId="99af92eb8e3f1dda" providerId="LiveId" clId="{08BC6E78-F259-4BF5-8297-910580EE7B04}" dt="2020-02-19T14:41:59.945" v="727" actId="20577"/>
          <ac:spMkLst>
            <pc:docMk/>
            <pc:sldMk cId="3676383375" sldId="274"/>
            <ac:spMk id="5" creationId="{00000000-0000-0000-0000-000000000000}"/>
          </ac:spMkLst>
        </pc:spChg>
        <pc:spChg chg="mod">
          <ac:chgData name="Özgür ÖZTÜRK" userId="99af92eb8e3f1dda" providerId="LiveId" clId="{08BC6E78-F259-4BF5-8297-910580EE7B04}" dt="2020-02-19T14:51:18.643" v="1247" actId="255"/>
          <ac:spMkLst>
            <pc:docMk/>
            <pc:sldMk cId="3676383375" sldId="274"/>
            <ac:spMk id="7" creationId="{FCA87C26-819D-49C5-9E37-8A7CAECCBFDD}"/>
          </ac:spMkLst>
        </pc:spChg>
        <pc:spChg chg="del">
          <ac:chgData name="Özgür ÖZTÜRK" userId="99af92eb8e3f1dda" providerId="LiveId" clId="{08BC6E78-F259-4BF5-8297-910580EE7B04}" dt="2020-02-19T14:40:27.218" v="700" actId="478"/>
          <ac:spMkLst>
            <pc:docMk/>
            <pc:sldMk cId="3676383375" sldId="274"/>
            <ac:spMk id="12" creationId="{D1EDB711-BE5C-482F-9682-71E833F41EDF}"/>
          </ac:spMkLst>
        </pc:spChg>
        <pc:spChg chg="add mod">
          <ac:chgData name="Özgür ÖZTÜRK" userId="99af92eb8e3f1dda" providerId="LiveId" clId="{08BC6E78-F259-4BF5-8297-910580EE7B04}" dt="2020-02-19T14:41:01.708" v="707" actId="1037"/>
          <ac:spMkLst>
            <pc:docMk/>
            <pc:sldMk cId="3676383375" sldId="274"/>
            <ac:spMk id="26" creationId="{E7DD1181-00CD-4760-9C22-5E624C788CE9}"/>
          </ac:spMkLst>
        </pc:spChg>
        <pc:spChg chg="add mod">
          <ac:chgData name="Özgür ÖZTÜRK" userId="99af92eb8e3f1dda" providerId="LiveId" clId="{08BC6E78-F259-4BF5-8297-910580EE7B04}" dt="2020-02-19T14:41:01.708" v="707" actId="1037"/>
          <ac:spMkLst>
            <pc:docMk/>
            <pc:sldMk cId="3676383375" sldId="274"/>
            <ac:spMk id="27" creationId="{C0A23FF4-6D31-4866-BAE1-304E211D3C53}"/>
          </ac:spMkLst>
        </pc:spChg>
        <pc:spChg chg="mod">
          <ac:chgData name="Özgür ÖZTÜRK" userId="99af92eb8e3f1dda" providerId="LiveId" clId="{08BC6E78-F259-4BF5-8297-910580EE7B04}" dt="2020-02-19T14:41:42.543" v="720" actId="20577"/>
          <ac:spMkLst>
            <pc:docMk/>
            <pc:sldMk cId="3676383375" sldId="274"/>
            <ac:spMk id="29" creationId="{B11BBAA7-FB34-4C50-8EA4-DB2AF811DECC}"/>
          </ac:spMkLst>
        </pc:spChg>
        <pc:spChg chg="add mod">
          <ac:chgData name="Özgür ÖZTÜRK" userId="99af92eb8e3f1dda" providerId="LiveId" clId="{08BC6E78-F259-4BF5-8297-910580EE7B04}" dt="2020-02-19T14:41:01.708" v="707" actId="1037"/>
          <ac:spMkLst>
            <pc:docMk/>
            <pc:sldMk cId="3676383375" sldId="274"/>
            <ac:spMk id="30" creationId="{D7D8FE82-EFE0-4A97-AD88-48B8B026D612}"/>
          </ac:spMkLst>
        </pc:spChg>
        <pc:spChg chg="add mod">
          <ac:chgData name="Özgür ÖZTÜRK" userId="99af92eb8e3f1dda" providerId="LiveId" clId="{08BC6E78-F259-4BF5-8297-910580EE7B04}" dt="2020-02-19T14:41:01.708" v="707" actId="1037"/>
          <ac:spMkLst>
            <pc:docMk/>
            <pc:sldMk cId="3676383375" sldId="274"/>
            <ac:spMk id="31" creationId="{1669B4FB-4B25-4381-80CC-281A981E6D99}"/>
          </ac:spMkLst>
        </pc:spChg>
        <pc:grpChg chg="del">
          <ac:chgData name="Özgür ÖZTÜRK" userId="99af92eb8e3f1dda" providerId="LiveId" clId="{08BC6E78-F259-4BF5-8297-910580EE7B04}" dt="2020-02-19T14:40:27.218" v="700" actId="478"/>
          <ac:grpSpMkLst>
            <pc:docMk/>
            <pc:sldMk cId="3676383375" sldId="274"/>
            <ac:grpSpMk id="13" creationId="{BCEBF535-7E30-4B66-8F38-8511931BDF04}"/>
          </ac:grpSpMkLst>
        </pc:grpChg>
        <pc:grpChg chg="del">
          <ac:chgData name="Özgür ÖZTÜRK" userId="99af92eb8e3f1dda" providerId="LiveId" clId="{08BC6E78-F259-4BF5-8297-910580EE7B04}" dt="2020-02-19T14:40:27.218" v="700" actId="478"/>
          <ac:grpSpMkLst>
            <pc:docMk/>
            <pc:sldMk cId="3676383375" sldId="274"/>
            <ac:grpSpMk id="18" creationId="{34A41C6D-C1EC-43FC-B73D-9873E031BC0E}"/>
          </ac:grpSpMkLst>
        </pc:grpChg>
        <pc:picChg chg="del">
          <ac:chgData name="Özgür ÖZTÜRK" userId="99af92eb8e3f1dda" providerId="LiveId" clId="{08BC6E78-F259-4BF5-8297-910580EE7B04}" dt="2020-02-19T14:40:24.788" v="699" actId="478"/>
          <ac:picMkLst>
            <pc:docMk/>
            <pc:sldMk cId="3676383375" sldId="274"/>
            <ac:picMk id="11" creationId="{CA657341-BA30-4C64-85D5-1F86CCF7D5DC}"/>
          </ac:picMkLst>
        </pc:picChg>
        <pc:picChg chg="add mod">
          <ac:chgData name="Özgür ÖZTÜRK" userId="99af92eb8e3f1dda" providerId="LiveId" clId="{08BC6E78-F259-4BF5-8297-910580EE7B04}" dt="2020-02-19T14:41:01.708" v="707" actId="1037"/>
          <ac:picMkLst>
            <pc:docMk/>
            <pc:sldMk cId="3676383375" sldId="274"/>
            <ac:picMk id="23" creationId="{43CAAF50-3677-4A9E-ADC6-8D07AA5317F8}"/>
          </ac:picMkLst>
        </pc:picChg>
        <pc:picChg chg="add mod">
          <ac:chgData name="Özgür ÖZTÜRK" userId="99af92eb8e3f1dda" providerId="LiveId" clId="{08BC6E78-F259-4BF5-8297-910580EE7B04}" dt="2020-02-19T14:41:01.708" v="707" actId="1037"/>
          <ac:picMkLst>
            <pc:docMk/>
            <pc:sldMk cId="3676383375" sldId="274"/>
            <ac:picMk id="24" creationId="{DA8113DE-BF5B-42CE-BA27-04CF702A298E}"/>
          </ac:picMkLst>
        </pc:picChg>
        <pc:picChg chg="add mod">
          <ac:chgData name="Özgür ÖZTÜRK" userId="99af92eb8e3f1dda" providerId="LiveId" clId="{08BC6E78-F259-4BF5-8297-910580EE7B04}" dt="2020-02-19T14:41:01.708" v="707" actId="1037"/>
          <ac:picMkLst>
            <pc:docMk/>
            <pc:sldMk cId="3676383375" sldId="274"/>
            <ac:picMk id="25" creationId="{B325C43D-3724-4503-A107-42AAA344AD60}"/>
          </ac:picMkLst>
        </pc:picChg>
        <pc:picChg chg="add mod">
          <ac:chgData name="Özgür ÖZTÜRK" userId="99af92eb8e3f1dda" providerId="LiveId" clId="{08BC6E78-F259-4BF5-8297-910580EE7B04}" dt="2020-02-19T14:41:01.708" v="707" actId="1037"/>
          <ac:picMkLst>
            <pc:docMk/>
            <pc:sldMk cId="3676383375" sldId="274"/>
            <ac:picMk id="28" creationId="{2666A33B-38F8-40DB-86F4-F5B32E49D68F}"/>
          </ac:picMkLst>
        </pc:picChg>
        <pc:picChg chg="add mod">
          <ac:chgData name="Özgür ÖZTÜRK" userId="99af92eb8e3f1dda" providerId="LiveId" clId="{08BC6E78-F259-4BF5-8297-910580EE7B04}" dt="2020-02-19T14:41:01.708" v="707" actId="1037"/>
          <ac:picMkLst>
            <pc:docMk/>
            <pc:sldMk cId="3676383375" sldId="274"/>
            <ac:picMk id="32" creationId="{CC7972BE-24DD-421E-AFA0-C5DEA8960D3F}"/>
          </ac:picMkLst>
        </pc:picChg>
      </pc:sldChg>
      <pc:sldChg chg="addSp modSp add ord">
        <pc:chgData name="Özgür ÖZTÜRK" userId="99af92eb8e3f1dda" providerId="LiveId" clId="{08BC6E78-F259-4BF5-8297-910580EE7B04}" dt="2020-02-19T14:47:58.793" v="1207" actId="20577"/>
        <pc:sldMkLst>
          <pc:docMk/>
          <pc:sldMk cId="1309939356" sldId="275"/>
        </pc:sldMkLst>
        <pc:spChg chg="mod">
          <ac:chgData name="Özgür ÖZTÜRK" userId="99af92eb8e3f1dda" providerId="LiveId" clId="{08BC6E78-F259-4BF5-8297-910580EE7B04}" dt="2020-02-19T14:44:48.430" v="788" actId="20577"/>
          <ac:spMkLst>
            <pc:docMk/>
            <pc:sldMk cId="1309939356" sldId="275"/>
            <ac:spMk id="2" creationId="{00000000-0000-0000-0000-000000000000}"/>
          </ac:spMkLst>
        </pc:spChg>
        <pc:spChg chg="add mod">
          <ac:chgData name="Özgür ÖZTÜRK" userId="99af92eb8e3f1dda" providerId="LiveId" clId="{08BC6E78-F259-4BF5-8297-910580EE7B04}" dt="2020-02-19T14:47:58.793" v="1207" actId="20577"/>
          <ac:spMkLst>
            <pc:docMk/>
            <pc:sldMk cId="1309939356" sldId="275"/>
            <ac:spMk id="5" creationId="{B95F14B4-5F9F-4A2C-AD2E-A7E1A5967FB6}"/>
          </ac:spMkLst>
        </pc:spChg>
        <pc:picChg chg="add mod">
          <ac:chgData name="Özgür ÖZTÜRK" userId="99af92eb8e3f1dda" providerId="LiveId" clId="{08BC6E78-F259-4BF5-8297-910580EE7B04}" dt="2020-02-19T14:44:30.061" v="737" actId="14100"/>
          <ac:picMkLst>
            <pc:docMk/>
            <pc:sldMk cId="1309939356" sldId="275"/>
            <ac:picMk id="4" creationId="{62315752-48DA-4A57-AB06-377651924ECB}"/>
          </ac:picMkLst>
        </pc:pic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2/19/2020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2/19/2020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pngimg.com/download/27010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commons.wikimedia.org/wiki/File:AWS_Simple_Icons_Non-Service_Specific_Traditional_Server.svg" TargetMode="Externa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pngimg.com/download/27010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commons.wikimedia.org/wiki/File:AWS_Simple_Icons_Non-Service_Specific_Traditional_Server.sv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pngimg.com/download/27010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commons.wikimedia.org/wiki/File:AWS_Simple_Icons_Non-Service_Specific_Traditional_Server.svg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pngimg.com/download/27010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commons.wikimedia.org/wiki/File:AWS_Simple_Icons_Non-Service_Specific_Traditional_Server.svg" TargetMode="Externa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Sanal</a:t>
            </a:r>
            <a:r>
              <a:rPr lang="en-US" dirty="0"/>
              <a:t> </a:t>
            </a:r>
            <a:r>
              <a:rPr lang="en-US" dirty="0" err="1"/>
              <a:t>Makine</a:t>
            </a:r>
            <a:r>
              <a:rPr lang="en-US" dirty="0"/>
              <a:t> (VM) </a:t>
            </a:r>
            <a:r>
              <a:rPr lang="en-US" dirty="0" err="1"/>
              <a:t>Farkı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Giriş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Bare Metal – Virtual Machine - Container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A0A1F-4055-401A-B6FD-DB11EA5A7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7AAC116-71AB-45B6-8860-35DA21045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66628" y="2362200"/>
            <a:ext cx="3352800" cy="3352800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8BC1AA5-1D1B-4FE5-B077-61DC41A27A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23972" y="4800600"/>
            <a:ext cx="1371600" cy="540729"/>
          </a:xfrm>
          <a:prstGeom prst="rect">
            <a:avLst/>
          </a:prstGeom>
        </p:spPr>
      </p:pic>
      <p:pic>
        <p:nvPicPr>
          <p:cNvPr id="6" name="Graphic 5" descr="Books on shelf">
            <a:extLst>
              <a:ext uri="{FF2B5EF4-FFF2-40B4-BE49-F238E27FC236}">
                <a16:creationId xmlns:a16="http://schemas.microsoft.com/office/drawing/2014/main" id="{7B9ADFC8-0BB6-4C9C-A7ED-E754AA6338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8248" y="4388045"/>
            <a:ext cx="1003046" cy="39344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6782B3-7E42-4BFB-9DD6-0DC4D07160FC}"/>
              </a:ext>
            </a:extLst>
          </p:cNvPr>
          <p:cNvSpPr/>
          <p:nvPr/>
        </p:nvSpPr>
        <p:spPr>
          <a:xfrm>
            <a:off x="1260958" y="3962400"/>
            <a:ext cx="6976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app1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07F9B347-4628-48F2-8894-4593EBADF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408612" y="2362200"/>
            <a:ext cx="3352800" cy="33528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23162FE-18FB-43EC-BF79-071B1FBB591E}"/>
              </a:ext>
            </a:extLst>
          </p:cNvPr>
          <p:cNvSpPr/>
          <p:nvPr/>
        </p:nvSpPr>
        <p:spPr>
          <a:xfrm>
            <a:off x="6144198" y="5028468"/>
            <a:ext cx="1828801" cy="2286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hypervisor</a:t>
            </a:r>
            <a:endParaRPr lang="en-DE" sz="1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95976F-887E-4711-82AC-0B3D8D12789B}"/>
              </a:ext>
            </a:extLst>
          </p:cNvPr>
          <p:cNvGrpSpPr/>
          <p:nvPr/>
        </p:nvGrpSpPr>
        <p:grpSpPr>
          <a:xfrm>
            <a:off x="7148921" y="3886442"/>
            <a:ext cx="833238" cy="1094371"/>
            <a:chOff x="5376425" y="2944229"/>
            <a:chExt cx="833238" cy="1094371"/>
          </a:xfrm>
        </p:grpSpPr>
        <p:pic>
          <p:nvPicPr>
            <p:cNvPr id="12" name="Picture 1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616066A-3D86-4CBC-A4BF-AC790111F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5391783" y="3599325"/>
              <a:ext cx="817880" cy="322435"/>
            </a:xfrm>
            <a:prstGeom prst="rect">
              <a:avLst/>
            </a:prstGeom>
          </p:spPr>
        </p:pic>
        <p:pic>
          <p:nvPicPr>
            <p:cNvPr id="13" name="Graphic 12" descr="Books on shelf">
              <a:extLst>
                <a:ext uri="{FF2B5EF4-FFF2-40B4-BE49-F238E27FC236}">
                  <a16:creationId xmlns:a16="http://schemas.microsoft.com/office/drawing/2014/main" id="{B7C8F17B-8DB6-4B76-B0E7-717B2BDE1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515508" y="3345325"/>
              <a:ext cx="533400" cy="209227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D3B66DA-1405-4F5C-BBB6-FC09850F615F}"/>
                </a:ext>
              </a:extLst>
            </p:cNvPr>
            <p:cNvSpPr/>
            <p:nvPr/>
          </p:nvSpPr>
          <p:spPr>
            <a:xfrm>
              <a:off x="5531177" y="3023553"/>
              <a:ext cx="50206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app2</a:t>
              </a:r>
              <a:endPara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5138B62-746E-433D-AA4B-75C09D5FF59B}"/>
                </a:ext>
              </a:extLst>
            </p:cNvPr>
            <p:cNvSpPr/>
            <p:nvPr/>
          </p:nvSpPr>
          <p:spPr>
            <a:xfrm>
              <a:off x="5376425" y="2944229"/>
              <a:ext cx="833238" cy="1094371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D37CAE-384A-4306-9E12-BB61C08F3FF5}"/>
              </a:ext>
            </a:extLst>
          </p:cNvPr>
          <p:cNvGrpSpPr/>
          <p:nvPr/>
        </p:nvGrpSpPr>
        <p:grpSpPr>
          <a:xfrm>
            <a:off x="6150612" y="3886442"/>
            <a:ext cx="833238" cy="1094371"/>
            <a:chOff x="5376425" y="2944229"/>
            <a:chExt cx="833238" cy="1094371"/>
          </a:xfrm>
        </p:grpSpPr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82B066EF-5BCE-488A-B2EE-DE5D08DC4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5391783" y="3599325"/>
              <a:ext cx="817880" cy="322435"/>
            </a:xfrm>
            <a:prstGeom prst="rect">
              <a:avLst/>
            </a:prstGeom>
          </p:spPr>
        </p:pic>
        <p:pic>
          <p:nvPicPr>
            <p:cNvPr id="18" name="Graphic 17" descr="Books on shelf">
              <a:extLst>
                <a:ext uri="{FF2B5EF4-FFF2-40B4-BE49-F238E27FC236}">
                  <a16:creationId xmlns:a16="http://schemas.microsoft.com/office/drawing/2014/main" id="{AC35158A-13E0-450F-8463-5550974E1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515508" y="3345325"/>
              <a:ext cx="533400" cy="209227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5C6126B-FCD1-4ECD-B8D2-AC12F7A8CD13}"/>
                </a:ext>
              </a:extLst>
            </p:cNvPr>
            <p:cNvSpPr/>
            <p:nvPr/>
          </p:nvSpPr>
          <p:spPr>
            <a:xfrm>
              <a:off x="5535986" y="3023553"/>
              <a:ext cx="492443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app1</a:t>
              </a:r>
              <a:endPara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92268D0-1AC3-4A78-9171-6C4DFF147D33}"/>
                </a:ext>
              </a:extLst>
            </p:cNvPr>
            <p:cNvSpPr/>
            <p:nvPr/>
          </p:nvSpPr>
          <p:spPr>
            <a:xfrm>
              <a:off x="5376425" y="2944229"/>
              <a:ext cx="833238" cy="1094371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2E5561CE-C4E0-4513-BD5F-5E4E1B25F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32012" y="2362200"/>
            <a:ext cx="3352800" cy="3352800"/>
          </a:xfrm>
          <a:prstGeom prst="rect">
            <a:avLst/>
          </a:prstGeom>
        </p:spPr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B77CCFE6-B6FE-4BE4-B683-53A071655E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122612" y="4800600"/>
            <a:ext cx="1371600" cy="540729"/>
          </a:xfrm>
          <a:prstGeom prst="rect">
            <a:avLst/>
          </a:prstGeom>
        </p:spPr>
      </p:pic>
      <p:pic>
        <p:nvPicPr>
          <p:cNvPr id="23" name="Graphic 22" descr="Books on shelf">
            <a:extLst>
              <a:ext uri="{FF2B5EF4-FFF2-40B4-BE49-F238E27FC236}">
                <a16:creationId xmlns:a16="http://schemas.microsoft.com/office/drawing/2014/main" id="{3FF5310D-09F0-475D-B26E-7DB7164A1C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06888" y="4388045"/>
            <a:ext cx="1003046" cy="39344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806F11E-BAF3-4209-A24D-9E626F178914}"/>
              </a:ext>
            </a:extLst>
          </p:cNvPr>
          <p:cNvSpPr/>
          <p:nvPr/>
        </p:nvSpPr>
        <p:spPr>
          <a:xfrm>
            <a:off x="3451583" y="3962400"/>
            <a:ext cx="71365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app2</a:t>
            </a:r>
          </a:p>
        </p:txBody>
      </p:sp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04798F0-234B-43F7-A2C9-D3A1B8A41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837612" y="2362200"/>
            <a:ext cx="3352800" cy="3352800"/>
          </a:xfrm>
          <a:prstGeom prst="rect">
            <a:avLst/>
          </a:prstGeom>
        </p:spPr>
      </p:pic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9DEA03D6-46C0-41B9-BDB6-0D8067DE71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963832" y="4980813"/>
            <a:ext cx="1007379" cy="322435"/>
          </a:xfrm>
          <a:prstGeom prst="rect">
            <a:avLst/>
          </a:prstGeom>
        </p:spPr>
      </p:pic>
      <p:pic>
        <p:nvPicPr>
          <p:cNvPr id="30" name="Graphic 29" descr="Books on shelf">
            <a:extLst>
              <a:ext uri="{FF2B5EF4-FFF2-40B4-BE49-F238E27FC236}">
                <a16:creationId xmlns:a16="http://schemas.microsoft.com/office/drawing/2014/main" id="{2E5DC2BA-1C3B-41D6-933D-E331F82908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23097" y="4287538"/>
            <a:ext cx="533400" cy="20922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EC509E3-EC9B-47D3-8B88-D508437585EA}"/>
              </a:ext>
            </a:extLst>
          </p:cNvPr>
          <p:cNvSpPr/>
          <p:nvPr/>
        </p:nvSpPr>
        <p:spPr>
          <a:xfrm>
            <a:off x="10738766" y="3965766"/>
            <a:ext cx="50206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app2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7AB0DF-B8F2-4EFF-86FC-FB564C66A8D1}"/>
              </a:ext>
            </a:extLst>
          </p:cNvPr>
          <p:cNvSpPr/>
          <p:nvPr/>
        </p:nvSpPr>
        <p:spPr>
          <a:xfrm>
            <a:off x="10584014" y="3886442"/>
            <a:ext cx="833238" cy="68261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35" name="Graphic 34" descr="Books on shelf">
            <a:extLst>
              <a:ext uri="{FF2B5EF4-FFF2-40B4-BE49-F238E27FC236}">
                <a16:creationId xmlns:a16="http://schemas.microsoft.com/office/drawing/2014/main" id="{62FE2E59-D8E7-422E-A3B1-DEF41D2C67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24788" y="4287538"/>
            <a:ext cx="533400" cy="209227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6E208D3-FCDA-469E-8B4E-27C9B665868B}"/>
              </a:ext>
            </a:extLst>
          </p:cNvPr>
          <p:cNvSpPr/>
          <p:nvPr/>
        </p:nvSpPr>
        <p:spPr>
          <a:xfrm>
            <a:off x="9745266" y="3965766"/>
            <a:ext cx="49244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app1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802550-7114-49CD-8BCC-994909BDD934}"/>
              </a:ext>
            </a:extLst>
          </p:cNvPr>
          <p:cNvSpPr/>
          <p:nvPr/>
        </p:nvSpPr>
        <p:spPr>
          <a:xfrm>
            <a:off x="9585705" y="3886442"/>
            <a:ext cx="833238" cy="68261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39" name="Picture 38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A9BE0FD-62F8-4D94-ADD9-3FF16E3098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793" y="4643861"/>
            <a:ext cx="1294437" cy="27367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C3EB0A07-EA6D-4A29-B5E8-5CEDF1205545}"/>
              </a:ext>
            </a:extLst>
          </p:cNvPr>
          <p:cNvSpPr/>
          <p:nvPr/>
        </p:nvSpPr>
        <p:spPr>
          <a:xfrm>
            <a:off x="1762172" y="1977171"/>
            <a:ext cx="192527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Bare-Metal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8317B3-C4EE-4238-9800-C6FB4C3B889F}"/>
              </a:ext>
            </a:extLst>
          </p:cNvPr>
          <p:cNvSpPr/>
          <p:nvPr/>
        </p:nvSpPr>
        <p:spPr>
          <a:xfrm>
            <a:off x="6133482" y="1977171"/>
            <a:ext cx="180703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VM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9BBF30B-1F9E-4743-BB64-692469770C8F}"/>
              </a:ext>
            </a:extLst>
          </p:cNvPr>
          <p:cNvSpPr/>
          <p:nvPr/>
        </p:nvSpPr>
        <p:spPr>
          <a:xfrm>
            <a:off x="9515428" y="1977171"/>
            <a:ext cx="180703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Container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66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Gereksinimleri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A0A1F-4055-401A-B6FD-DB11EA5A7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70CC60A-CA0D-49EC-A2FD-CBAE3FF1B548}"/>
              </a:ext>
            </a:extLst>
          </p:cNvPr>
          <p:cNvGrpSpPr/>
          <p:nvPr/>
        </p:nvGrpSpPr>
        <p:grpSpPr>
          <a:xfrm>
            <a:off x="836612" y="2057400"/>
            <a:ext cx="833238" cy="764880"/>
            <a:chOff x="5376425" y="2944229"/>
            <a:chExt cx="833238" cy="1094371"/>
          </a:xfrm>
        </p:grpSpPr>
        <p:pic>
          <p:nvPicPr>
            <p:cNvPr id="6" name="Graphic 5" descr="Books on shelf">
              <a:extLst>
                <a:ext uri="{FF2B5EF4-FFF2-40B4-BE49-F238E27FC236}">
                  <a16:creationId xmlns:a16="http://schemas.microsoft.com/office/drawing/2014/main" id="{AB2C088C-02AB-4E4C-AABC-E9DC24A77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95030" y="3564962"/>
              <a:ext cx="533400" cy="20922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4FED1D-92CF-49FD-A03A-E8BA4C539877}"/>
                </a:ext>
              </a:extLst>
            </p:cNvPr>
            <p:cNvSpPr/>
            <p:nvPr/>
          </p:nvSpPr>
          <p:spPr>
            <a:xfrm>
              <a:off x="5535987" y="3023553"/>
              <a:ext cx="492443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app1</a:t>
              </a:r>
              <a:endPara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57A7C93-2E3F-4E2E-AE58-E4D7D3231B58}"/>
                </a:ext>
              </a:extLst>
            </p:cNvPr>
            <p:cNvSpPr/>
            <p:nvPr/>
          </p:nvSpPr>
          <p:spPr>
            <a:xfrm>
              <a:off x="5376425" y="2944229"/>
              <a:ext cx="833238" cy="1094371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8568E0F-3DA3-4835-9C5F-5764BAFA4C39}"/>
              </a:ext>
            </a:extLst>
          </p:cNvPr>
          <p:cNvGrpSpPr/>
          <p:nvPr/>
        </p:nvGrpSpPr>
        <p:grpSpPr>
          <a:xfrm>
            <a:off x="1960424" y="2051649"/>
            <a:ext cx="833238" cy="764880"/>
            <a:chOff x="5376425" y="2944229"/>
            <a:chExt cx="833238" cy="1094371"/>
          </a:xfrm>
        </p:grpSpPr>
        <p:pic>
          <p:nvPicPr>
            <p:cNvPr id="50" name="Graphic 49" descr="Books on shelf">
              <a:extLst>
                <a:ext uri="{FF2B5EF4-FFF2-40B4-BE49-F238E27FC236}">
                  <a16:creationId xmlns:a16="http://schemas.microsoft.com/office/drawing/2014/main" id="{AF0D9A20-5425-46EE-B479-8D6BD1B6C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95030" y="3564962"/>
              <a:ext cx="533400" cy="209226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F8D640B-B688-4051-BB84-27A398B3C722}"/>
                </a:ext>
              </a:extLst>
            </p:cNvPr>
            <p:cNvSpPr/>
            <p:nvPr/>
          </p:nvSpPr>
          <p:spPr>
            <a:xfrm>
              <a:off x="5531178" y="3023553"/>
              <a:ext cx="502062" cy="39632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app2</a:t>
              </a:r>
              <a:endPara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9307CCF-846D-498D-A6B4-4C8270788720}"/>
                </a:ext>
              </a:extLst>
            </p:cNvPr>
            <p:cNvSpPr/>
            <p:nvPr/>
          </p:nvSpPr>
          <p:spPr>
            <a:xfrm>
              <a:off x="5376425" y="2944229"/>
              <a:ext cx="833238" cy="1094371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E2545CB-E091-45EE-96EF-280FFF6F0F20}"/>
              </a:ext>
            </a:extLst>
          </p:cNvPr>
          <p:cNvGrpSpPr/>
          <p:nvPr/>
        </p:nvGrpSpPr>
        <p:grpSpPr>
          <a:xfrm>
            <a:off x="3084236" y="2051649"/>
            <a:ext cx="833238" cy="764880"/>
            <a:chOff x="5376425" y="2944229"/>
            <a:chExt cx="833238" cy="1094371"/>
          </a:xfrm>
        </p:grpSpPr>
        <p:pic>
          <p:nvPicPr>
            <p:cNvPr id="54" name="Graphic 53" descr="Books on shelf">
              <a:extLst>
                <a:ext uri="{FF2B5EF4-FFF2-40B4-BE49-F238E27FC236}">
                  <a16:creationId xmlns:a16="http://schemas.microsoft.com/office/drawing/2014/main" id="{043625EC-872E-4B4A-A57B-CDB365201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95030" y="3564962"/>
              <a:ext cx="533400" cy="209226"/>
            </a:xfrm>
            <a:prstGeom prst="rect">
              <a:avLst/>
            </a:prstGeom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4B25A83-9851-4B0C-8271-DDB30DE18E8F}"/>
                </a:ext>
              </a:extLst>
            </p:cNvPr>
            <p:cNvSpPr/>
            <p:nvPr/>
          </p:nvSpPr>
          <p:spPr>
            <a:xfrm>
              <a:off x="5535186" y="3023553"/>
              <a:ext cx="494046" cy="39632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app3</a:t>
              </a:r>
              <a:endPara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EE02C38-964F-410B-8AA9-8A75BE54BE62}"/>
                </a:ext>
              </a:extLst>
            </p:cNvPr>
            <p:cNvSpPr/>
            <p:nvPr/>
          </p:nvSpPr>
          <p:spPr>
            <a:xfrm>
              <a:off x="5376425" y="2944229"/>
              <a:ext cx="833238" cy="1094371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B907CBB-EBA1-418E-9177-93E7F0A10AD4}"/>
              </a:ext>
            </a:extLst>
          </p:cNvPr>
          <p:cNvGrpSpPr/>
          <p:nvPr/>
        </p:nvGrpSpPr>
        <p:grpSpPr>
          <a:xfrm>
            <a:off x="4139737" y="2057400"/>
            <a:ext cx="833238" cy="764880"/>
            <a:chOff x="5376425" y="2944229"/>
            <a:chExt cx="833238" cy="1094371"/>
          </a:xfrm>
        </p:grpSpPr>
        <p:pic>
          <p:nvPicPr>
            <p:cNvPr id="58" name="Graphic 57" descr="Books on shelf">
              <a:extLst>
                <a:ext uri="{FF2B5EF4-FFF2-40B4-BE49-F238E27FC236}">
                  <a16:creationId xmlns:a16="http://schemas.microsoft.com/office/drawing/2014/main" id="{EF0B2300-7B3D-4D0F-A723-3CB5A32A5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95030" y="3564962"/>
              <a:ext cx="533400" cy="209226"/>
            </a:xfrm>
            <a:prstGeom prst="rect">
              <a:avLst/>
            </a:prstGeom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DDCBCC0-386D-4CA9-8F74-97BC1451B6F8}"/>
                </a:ext>
              </a:extLst>
            </p:cNvPr>
            <p:cNvSpPr/>
            <p:nvPr/>
          </p:nvSpPr>
          <p:spPr>
            <a:xfrm>
              <a:off x="5530377" y="3023553"/>
              <a:ext cx="503664" cy="39632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app4</a:t>
              </a:r>
              <a:endPara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219B898-73A1-4960-86CD-B71E52140C92}"/>
                </a:ext>
              </a:extLst>
            </p:cNvPr>
            <p:cNvSpPr/>
            <p:nvPr/>
          </p:nvSpPr>
          <p:spPr>
            <a:xfrm>
              <a:off x="5376425" y="2944229"/>
              <a:ext cx="833238" cy="1094371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DD7AF73-7865-40F4-9024-6AF9347849F4}"/>
              </a:ext>
            </a:extLst>
          </p:cNvPr>
          <p:cNvGrpSpPr/>
          <p:nvPr/>
        </p:nvGrpSpPr>
        <p:grpSpPr>
          <a:xfrm>
            <a:off x="5195238" y="2045898"/>
            <a:ext cx="833238" cy="764880"/>
            <a:chOff x="5376425" y="2944229"/>
            <a:chExt cx="833238" cy="1094371"/>
          </a:xfrm>
        </p:grpSpPr>
        <p:pic>
          <p:nvPicPr>
            <p:cNvPr id="62" name="Graphic 61" descr="Books on shelf">
              <a:extLst>
                <a:ext uri="{FF2B5EF4-FFF2-40B4-BE49-F238E27FC236}">
                  <a16:creationId xmlns:a16="http://schemas.microsoft.com/office/drawing/2014/main" id="{45206F40-B681-4AE7-9917-D910600F4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95030" y="3564962"/>
              <a:ext cx="533400" cy="209226"/>
            </a:xfrm>
            <a:prstGeom prst="rect">
              <a:avLst/>
            </a:prstGeom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BE82F74-4318-4EFA-A383-0A76510313B5}"/>
                </a:ext>
              </a:extLst>
            </p:cNvPr>
            <p:cNvSpPr/>
            <p:nvPr/>
          </p:nvSpPr>
          <p:spPr>
            <a:xfrm>
              <a:off x="5533583" y="3023553"/>
              <a:ext cx="497252" cy="39632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app5</a:t>
              </a:r>
              <a:endPara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2054E5F-9C44-4F8E-9CB3-E9261E784B96}"/>
                </a:ext>
              </a:extLst>
            </p:cNvPr>
            <p:cNvSpPr/>
            <p:nvPr/>
          </p:nvSpPr>
          <p:spPr>
            <a:xfrm>
              <a:off x="5376425" y="2944229"/>
              <a:ext cx="833238" cy="1094371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3284B40-03F5-4747-B348-BB6F1D6AFEBF}"/>
              </a:ext>
            </a:extLst>
          </p:cNvPr>
          <p:cNvGrpSpPr/>
          <p:nvPr/>
        </p:nvGrpSpPr>
        <p:grpSpPr>
          <a:xfrm>
            <a:off x="6319050" y="2045898"/>
            <a:ext cx="833238" cy="764880"/>
            <a:chOff x="5376425" y="2944229"/>
            <a:chExt cx="833238" cy="1094371"/>
          </a:xfrm>
        </p:grpSpPr>
        <p:pic>
          <p:nvPicPr>
            <p:cNvPr id="70" name="Graphic 69" descr="Books on shelf">
              <a:extLst>
                <a:ext uri="{FF2B5EF4-FFF2-40B4-BE49-F238E27FC236}">
                  <a16:creationId xmlns:a16="http://schemas.microsoft.com/office/drawing/2014/main" id="{320CCAF2-52E1-4C42-8A82-A46B746E2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95030" y="3564962"/>
              <a:ext cx="533400" cy="209226"/>
            </a:xfrm>
            <a:prstGeom prst="rect">
              <a:avLst/>
            </a:prstGeom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D364A4C-30BA-42F2-B697-C2CA6248B222}"/>
                </a:ext>
              </a:extLst>
            </p:cNvPr>
            <p:cNvSpPr/>
            <p:nvPr/>
          </p:nvSpPr>
          <p:spPr>
            <a:xfrm>
              <a:off x="5530377" y="3023553"/>
              <a:ext cx="503664" cy="39632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app6</a:t>
              </a:r>
              <a:endPara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617CE30-1381-4010-BB83-A6C89E0112C0}"/>
                </a:ext>
              </a:extLst>
            </p:cNvPr>
            <p:cNvSpPr/>
            <p:nvPr/>
          </p:nvSpPr>
          <p:spPr>
            <a:xfrm>
              <a:off x="5376425" y="2944229"/>
              <a:ext cx="833238" cy="1094371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5083554-B66E-44E8-8E4A-62F2879A3827}"/>
              </a:ext>
            </a:extLst>
          </p:cNvPr>
          <p:cNvGrpSpPr/>
          <p:nvPr/>
        </p:nvGrpSpPr>
        <p:grpSpPr>
          <a:xfrm>
            <a:off x="7442862" y="2040147"/>
            <a:ext cx="833238" cy="764880"/>
            <a:chOff x="5376425" y="2944229"/>
            <a:chExt cx="833238" cy="1094371"/>
          </a:xfrm>
        </p:grpSpPr>
        <p:pic>
          <p:nvPicPr>
            <p:cNvPr id="74" name="Graphic 73" descr="Books on shelf">
              <a:extLst>
                <a:ext uri="{FF2B5EF4-FFF2-40B4-BE49-F238E27FC236}">
                  <a16:creationId xmlns:a16="http://schemas.microsoft.com/office/drawing/2014/main" id="{D40FEA67-D507-4E11-B59D-E6EC2FE54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95030" y="3564962"/>
              <a:ext cx="533400" cy="209226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514C7D6-D5C4-47BD-87E2-5648759162F7}"/>
                </a:ext>
              </a:extLst>
            </p:cNvPr>
            <p:cNvSpPr/>
            <p:nvPr/>
          </p:nvSpPr>
          <p:spPr>
            <a:xfrm>
              <a:off x="5537590" y="3023553"/>
              <a:ext cx="489238" cy="39632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app7</a:t>
              </a:r>
              <a:endPara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6F1EFCE-0DAA-48AE-AC68-300117D78097}"/>
                </a:ext>
              </a:extLst>
            </p:cNvPr>
            <p:cNvSpPr/>
            <p:nvPr/>
          </p:nvSpPr>
          <p:spPr>
            <a:xfrm>
              <a:off x="5376425" y="2944229"/>
              <a:ext cx="833238" cy="1094371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0E0C070-CCB9-4EB5-94C5-D7C1E03F2077}"/>
              </a:ext>
            </a:extLst>
          </p:cNvPr>
          <p:cNvGrpSpPr/>
          <p:nvPr/>
        </p:nvGrpSpPr>
        <p:grpSpPr>
          <a:xfrm>
            <a:off x="8566674" y="2040147"/>
            <a:ext cx="833238" cy="764880"/>
            <a:chOff x="5376425" y="2944229"/>
            <a:chExt cx="833238" cy="1094371"/>
          </a:xfrm>
        </p:grpSpPr>
        <p:pic>
          <p:nvPicPr>
            <p:cNvPr id="78" name="Graphic 77" descr="Books on shelf">
              <a:extLst>
                <a:ext uri="{FF2B5EF4-FFF2-40B4-BE49-F238E27FC236}">
                  <a16:creationId xmlns:a16="http://schemas.microsoft.com/office/drawing/2014/main" id="{788A2A4A-67DC-4F63-BFF5-3A40EC88A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95030" y="3564962"/>
              <a:ext cx="533400" cy="209226"/>
            </a:xfrm>
            <a:prstGeom prst="rect">
              <a:avLst/>
            </a:prstGeom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BCD761A-AB24-47CD-81E3-037C6A275FF1}"/>
                </a:ext>
              </a:extLst>
            </p:cNvPr>
            <p:cNvSpPr/>
            <p:nvPr/>
          </p:nvSpPr>
          <p:spPr>
            <a:xfrm>
              <a:off x="5531178" y="3023553"/>
              <a:ext cx="502062" cy="39632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app8</a:t>
              </a:r>
              <a:endPara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0233C45-36A6-4C32-8AB8-4B42B968F79C}"/>
                </a:ext>
              </a:extLst>
            </p:cNvPr>
            <p:cNvSpPr/>
            <p:nvPr/>
          </p:nvSpPr>
          <p:spPr>
            <a:xfrm>
              <a:off x="5376425" y="2944229"/>
              <a:ext cx="833238" cy="1094371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5E2DE9F-9C44-44B2-A691-DDA443BBC54A}"/>
              </a:ext>
            </a:extLst>
          </p:cNvPr>
          <p:cNvGrpSpPr/>
          <p:nvPr/>
        </p:nvGrpSpPr>
        <p:grpSpPr>
          <a:xfrm>
            <a:off x="9622175" y="2045898"/>
            <a:ext cx="833238" cy="764880"/>
            <a:chOff x="5376425" y="2944229"/>
            <a:chExt cx="833238" cy="1094371"/>
          </a:xfrm>
        </p:grpSpPr>
        <p:pic>
          <p:nvPicPr>
            <p:cNvPr id="82" name="Graphic 81" descr="Books on shelf">
              <a:extLst>
                <a:ext uri="{FF2B5EF4-FFF2-40B4-BE49-F238E27FC236}">
                  <a16:creationId xmlns:a16="http://schemas.microsoft.com/office/drawing/2014/main" id="{82B00283-FE03-49BC-84BE-668845C8B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95030" y="3564962"/>
              <a:ext cx="533400" cy="209226"/>
            </a:xfrm>
            <a:prstGeom prst="rect">
              <a:avLst/>
            </a:prstGeom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56CBFC6-6E78-4A7A-A91D-2707AC6E5597}"/>
                </a:ext>
              </a:extLst>
            </p:cNvPr>
            <p:cNvSpPr/>
            <p:nvPr/>
          </p:nvSpPr>
          <p:spPr>
            <a:xfrm>
              <a:off x="5530377" y="3023553"/>
              <a:ext cx="503664" cy="39632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app9</a:t>
              </a:r>
              <a:endPara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C57ADA6-6E12-4D70-900A-C17DDCC09FBA}"/>
                </a:ext>
              </a:extLst>
            </p:cNvPr>
            <p:cNvSpPr/>
            <p:nvPr/>
          </p:nvSpPr>
          <p:spPr>
            <a:xfrm>
              <a:off x="5376425" y="2944229"/>
              <a:ext cx="833238" cy="1094371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3AB3F36-85A2-49F7-B2CB-CD04EDAFC149}"/>
              </a:ext>
            </a:extLst>
          </p:cNvPr>
          <p:cNvGrpSpPr/>
          <p:nvPr/>
        </p:nvGrpSpPr>
        <p:grpSpPr>
          <a:xfrm>
            <a:off x="10677676" y="2034396"/>
            <a:ext cx="833238" cy="764880"/>
            <a:chOff x="5376425" y="2944229"/>
            <a:chExt cx="833238" cy="1094371"/>
          </a:xfrm>
        </p:grpSpPr>
        <p:pic>
          <p:nvPicPr>
            <p:cNvPr id="86" name="Graphic 85" descr="Books on shelf">
              <a:extLst>
                <a:ext uri="{FF2B5EF4-FFF2-40B4-BE49-F238E27FC236}">
                  <a16:creationId xmlns:a16="http://schemas.microsoft.com/office/drawing/2014/main" id="{7687E828-D456-4745-B697-4D08370BB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95030" y="3564962"/>
              <a:ext cx="533400" cy="209226"/>
            </a:xfrm>
            <a:prstGeom prst="rect">
              <a:avLst/>
            </a:prstGeom>
          </p:spPr>
        </p:pic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7237E13-1A51-41A8-889C-35DB26C3B8CD}"/>
                </a:ext>
              </a:extLst>
            </p:cNvPr>
            <p:cNvSpPr/>
            <p:nvPr/>
          </p:nvSpPr>
          <p:spPr>
            <a:xfrm>
              <a:off x="5496715" y="3023553"/>
              <a:ext cx="570990" cy="39632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app10</a:t>
              </a:r>
              <a:endPara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685DC6A-FF8B-4399-A727-07EB76D1DCD8}"/>
                </a:ext>
              </a:extLst>
            </p:cNvPr>
            <p:cNvSpPr/>
            <p:nvPr/>
          </p:nvSpPr>
          <p:spPr>
            <a:xfrm>
              <a:off x="5376425" y="2944229"/>
              <a:ext cx="833238" cy="1094371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CABFDE66-7BD8-42B4-8D71-7BD7F6E0C27D}"/>
              </a:ext>
            </a:extLst>
          </p:cNvPr>
          <p:cNvSpPr/>
          <p:nvPr/>
        </p:nvSpPr>
        <p:spPr>
          <a:xfrm>
            <a:off x="3606370" y="3250373"/>
            <a:ext cx="4844211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UYGULAMA BAŞINA</a:t>
            </a:r>
          </a:p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 CORE CPU</a:t>
            </a:r>
          </a:p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1GB RAM</a:t>
            </a:r>
          </a:p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10 GB DISK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707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Bare-Metal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tr-TR" dirty="0"/>
              <a:t>Ortamda yönetmem ve bakım yapmam gereken 11 tane fiziksel sunucu var. </a:t>
            </a:r>
            <a:endParaRPr lang="en-DE" dirty="0"/>
          </a:p>
          <a:p>
            <a:pPr lvl="0"/>
            <a:r>
              <a:rPr lang="tr-TR" dirty="0"/>
              <a:t>Yönetmem gereken 10 işletim sistemi var. </a:t>
            </a:r>
            <a:endParaRPr lang="en-DE" dirty="0"/>
          </a:p>
          <a:p>
            <a:pPr lvl="0"/>
            <a:r>
              <a:rPr lang="tr-TR" dirty="0"/>
              <a:t>Her bir sunucuda 1gb ram 1 </a:t>
            </a:r>
            <a:r>
              <a:rPr lang="tr-TR" dirty="0" err="1"/>
              <a:t>core</a:t>
            </a:r>
            <a:r>
              <a:rPr lang="tr-TR" dirty="0"/>
              <a:t> işletim sistemi için, 1gb ram 1 </a:t>
            </a:r>
            <a:r>
              <a:rPr lang="tr-TR" dirty="0" err="1"/>
              <a:t>core</a:t>
            </a:r>
            <a:r>
              <a:rPr lang="tr-TR" dirty="0"/>
              <a:t> uygulama için kullanılıyor ve toplamda da 20 </a:t>
            </a:r>
            <a:r>
              <a:rPr lang="tr-TR" dirty="0" err="1"/>
              <a:t>gb</a:t>
            </a:r>
            <a:r>
              <a:rPr lang="tr-TR" dirty="0"/>
              <a:t> disk alanım kullanılıyor. Yani </a:t>
            </a:r>
            <a:r>
              <a:rPr lang="en-US" dirty="0"/>
              <a:t>her </a:t>
            </a:r>
            <a:r>
              <a:rPr lang="tr-TR" dirty="0"/>
              <a:t>sistemin üzerinde 2 </a:t>
            </a:r>
            <a:r>
              <a:rPr lang="tr-TR" dirty="0" err="1"/>
              <a:t>gb</a:t>
            </a:r>
            <a:r>
              <a:rPr lang="tr-TR" dirty="0"/>
              <a:t> ram, 2 </a:t>
            </a:r>
            <a:r>
              <a:rPr lang="tr-TR" dirty="0" err="1"/>
              <a:t>core</a:t>
            </a:r>
            <a:r>
              <a:rPr lang="tr-TR" dirty="0"/>
              <a:t> </a:t>
            </a:r>
            <a:r>
              <a:rPr lang="tr-TR" dirty="0" err="1"/>
              <a:t>cpu</a:t>
            </a:r>
            <a:r>
              <a:rPr lang="tr-TR" dirty="0"/>
              <a:t> ve 100gb </a:t>
            </a:r>
            <a:r>
              <a:rPr lang="tr-TR" dirty="0" err="1"/>
              <a:t>harddisk</a:t>
            </a:r>
            <a:r>
              <a:rPr lang="tr-TR" dirty="0"/>
              <a:t> alanı tamamen boşta duruyor. 1 tane de yedekte makine hiç çalışmadan duruyor. Yani makine parkının nerdeyse yarıdan fazla gücü boşta yatıyor.  </a:t>
            </a:r>
            <a:endParaRPr lang="en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AF975E-2D7C-4CD6-B124-F14C929289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5" y="6312027"/>
            <a:ext cx="1366423" cy="4680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A87C26-819D-49C5-9E37-8A7CAECCB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2000" dirty="0"/>
              <a:t>4 Core </a:t>
            </a:r>
            <a:r>
              <a:rPr lang="en-US" sz="2000" dirty="0" err="1"/>
              <a:t>Cpu</a:t>
            </a:r>
            <a:r>
              <a:rPr lang="en-US" sz="2000" dirty="0"/>
              <a:t> – 4 Gb Ram – 120 Gb Disk</a:t>
            </a:r>
            <a:endParaRPr lang="en-DE" sz="2000" dirty="0"/>
          </a:p>
        </p:txBody>
      </p:sp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F658DEA-04A7-422E-86D3-9ECF69774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27812" y="2286000"/>
            <a:ext cx="3352800" cy="3352800"/>
          </a:xfrm>
          <a:prstGeom prst="rect">
            <a:avLst/>
          </a:prstGeom>
        </p:spPr>
      </p:pic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0FB5876-2245-4A11-AB3E-2F7B119B31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18412" y="4724400"/>
            <a:ext cx="1371600" cy="540729"/>
          </a:xfrm>
          <a:prstGeom prst="rect">
            <a:avLst/>
          </a:prstGeom>
        </p:spPr>
      </p:pic>
      <p:pic>
        <p:nvPicPr>
          <p:cNvPr id="26" name="Graphic 25" descr="Books on shelf">
            <a:extLst>
              <a:ext uri="{FF2B5EF4-FFF2-40B4-BE49-F238E27FC236}">
                <a16:creationId xmlns:a16="http://schemas.microsoft.com/office/drawing/2014/main" id="{452BEF8F-E95F-4A77-A2E8-39AECFCB55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02688" y="4343400"/>
            <a:ext cx="1003046" cy="39344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E29ECB3-91F5-4406-9F57-88DC2E97BD4A}"/>
              </a:ext>
            </a:extLst>
          </p:cNvPr>
          <p:cNvSpPr/>
          <p:nvPr/>
        </p:nvSpPr>
        <p:spPr>
          <a:xfrm>
            <a:off x="8013106" y="3886200"/>
            <a:ext cx="58221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1BBAA7-FB34-4C50-8EA4-DB2AF811DECC}"/>
              </a:ext>
            </a:extLst>
          </p:cNvPr>
          <p:cNvSpPr/>
          <p:nvPr/>
        </p:nvSpPr>
        <p:spPr>
          <a:xfrm>
            <a:off x="7938567" y="5222588"/>
            <a:ext cx="69121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x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11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570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O</a:t>
            </a:r>
            <a:r>
              <a:rPr lang="tr-TR" dirty="0" err="1"/>
              <a:t>rtamda</a:t>
            </a:r>
            <a:r>
              <a:rPr lang="tr-TR" dirty="0"/>
              <a:t> yönetmem ve bakım yapmam gereken 6 tane fiziksel sunucu var.</a:t>
            </a:r>
            <a:endParaRPr lang="en-DE" dirty="0"/>
          </a:p>
          <a:p>
            <a:pPr lvl="0"/>
            <a:r>
              <a:rPr lang="tr-TR" dirty="0"/>
              <a:t>Yönetmem gereken 1 tane sanallaştırma katmanı var. </a:t>
            </a:r>
            <a:endParaRPr lang="en-DE" dirty="0"/>
          </a:p>
          <a:p>
            <a:pPr lvl="0"/>
            <a:r>
              <a:rPr lang="tr-TR" dirty="0"/>
              <a:t>Yönetmem gereken 10 tane işletim sistemi var.</a:t>
            </a:r>
            <a:endParaRPr lang="en-DE" dirty="0"/>
          </a:p>
          <a:p>
            <a:pPr lvl="0"/>
            <a:r>
              <a:rPr lang="tr-TR" dirty="0"/>
              <a:t>Ortamda atıl kapasite yok. </a:t>
            </a:r>
            <a:endParaRPr lang="en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AF975E-2D7C-4CD6-B124-F14C929289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5" y="6312027"/>
            <a:ext cx="1366423" cy="4680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A87C26-819D-49C5-9E37-8A7CAECCBF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700" dirty="0"/>
              <a:t>4 Core </a:t>
            </a:r>
            <a:r>
              <a:rPr lang="en-US" sz="1700" dirty="0" err="1"/>
              <a:t>Cpu</a:t>
            </a:r>
            <a:r>
              <a:rPr lang="en-US" sz="1700" dirty="0"/>
              <a:t> – 4 Gb Ram – 120 Gb Disk</a:t>
            </a:r>
            <a:endParaRPr lang="en-DE" sz="17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1BBAA7-FB34-4C50-8EA4-DB2AF811DECC}"/>
              </a:ext>
            </a:extLst>
          </p:cNvPr>
          <p:cNvSpPr/>
          <p:nvPr/>
        </p:nvSpPr>
        <p:spPr>
          <a:xfrm>
            <a:off x="8050777" y="5222588"/>
            <a:ext cx="46679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x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6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CA657341-BA30-4C64-85D5-1F86CCF7D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27812" y="2286000"/>
            <a:ext cx="3352800" cy="335280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1EDB711-BE5C-482F-9682-71E833F41EDF}"/>
              </a:ext>
            </a:extLst>
          </p:cNvPr>
          <p:cNvSpPr/>
          <p:nvPr/>
        </p:nvSpPr>
        <p:spPr>
          <a:xfrm>
            <a:off x="7372558" y="4952268"/>
            <a:ext cx="1828801" cy="2286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hypervisor</a:t>
            </a:r>
            <a:endParaRPr lang="en-DE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EBF535-7E30-4B66-8F38-8511931BDF04}"/>
              </a:ext>
            </a:extLst>
          </p:cNvPr>
          <p:cNvGrpSpPr/>
          <p:nvPr/>
        </p:nvGrpSpPr>
        <p:grpSpPr>
          <a:xfrm>
            <a:off x="8368121" y="3810242"/>
            <a:ext cx="833238" cy="1094371"/>
            <a:chOff x="5376425" y="2944229"/>
            <a:chExt cx="833238" cy="1094371"/>
          </a:xfrm>
        </p:grpSpPr>
        <p:pic>
          <p:nvPicPr>
            <p:cNvPr id="14" name="Picture 1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B56E0006-8869-4618-BD8F-FBE34599C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5391783" y="3599325"/>
              <a:ext cx="817880" cy="322435"/>
            </a:xfrm>
            <a:prstGeom prst="rect">
              <a:avLst/>
            </a:prstGeom>
          </p:spPr>
        </p:pic>
        <p:pic>
          <p:nvPicPr>
            <p:cNvPr id="15" name="Graphic 14" descr="Books on shelf">
              <a:extLst>
                <a:ext uri="{FF2B5EF4-FFF2-40B4-BE49-F238E27FC236}">
                  <a16:creationId xmlns:a16="http://schemas.microsoft.com/office/drawing/2014/main" id="{1870F89E-31DE-4AF5-B3A3-AF00510D9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515508" y="3345325"/>
              <a:ext cx="533400" cy="209227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2CB661-1058-4E71-9745-7E26218F9D76}"/>
                </a:ext>
              </a:extLst>
            </p:cNvPr>
            <p:cNvSpPr/>
            <p:nvPr/>
          </p:nvSpPr>
          <p:spPr>
            <a:xfrm>
              <a:off x="5531177" y="3023553"/>
              <a:ext cx="50206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app2</a:t>
              </a:r>
              <a:endPara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BF9B953-EA07-4125-8893-D2C842EA5CFF}"/>
                </a:ext>
              </a:extLst>
            </p:cNvPr>
            <p:cNvSpPr/>
            <p:nvPr/>
          </p:nvSpPr>
          <p:spPr>
            <a:xfrm>
              <a:off x="5376425" y="2944229"/>
              <a:ext cx="833238" cy="1094371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A41C6D-C1EC-43FC-B73D-9873E031BC0E}"/>
              </a:ext>
            </a:extLst>
          </p:cNvPr>
          <p:cNvGrpSpPr/>
          <p:nvPr/>
        </p:nvGrpSpPr>
        <p:grpSpPr>
          <a:xfrm>
            <a:off x="7369812" y="3810242"/>
            <a:ext cx="833238" cy="1094371"/>
            <a:chOff x="5376425" y="2944229"/>
            <a:chExt cx="833238" cy="1094371"/>
          </a:xfrm>
        </p:grpSpPr>
        <p:pic>
          <p:nvPicPr>
            <p:cNvPr id="19" name="Picture 1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13A3B24-2A5C-47A5-A916-C2BF94997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5391783" y="3599325"/>
              <a:ext cx="817880" cy="322435"/>
            </a:xfrm>
            <a:prstGeom prst="rect">
              <a:avLst/>
            </a:prstGeom>
          </p:spPr>
        </p:pic>
        <p:pic>
          <p:nvPicPr>
            <p:cNvPr id="20" name="Graphic 19" descr="Books on shelf">
              <a:extLst>
                <a:ext uri="{FF2B5EF4-FFF2-40B4-BE49-F238E27FC236}">
                  <a16:creationId xmlns:a16="http://schemas.microsoft.com/office/drawing/2014/main" id="{A42A5128-05AB-4429-8EE8-24B827AE8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515508" y="3345325"/>
              <a:ext cx="533400" cy="209227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AA54DF4-3FC7-448A-AFDF-E1795B630A22}"/>
                </a:ext>
              </a:extLst>
            </p:cNvPr>
            <p:cNvSpPr/>
            <p:nvPr/>
          </p:nvSpPr>
          <p:spPr>
            <a:xfrm>
              <a:off x="5535986" y="3023553"/>
              <a:ext cx="492443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app1</a:t>
              </a:r>
              <a:endPara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18CC791-83C7-4780-BC6F-D2EE0BAF2066}"/>
                </a:ext>
              </a:extLst>
            </p:cNvPr>
            <p:cNvSpPr/>
            <p:nvPr/>
          </p:nvSpPr>
          <p:spPr>
            <a:xfrm>
              <a:off x="5376425" y="2944229"/>
              <a:ext cx="833238" cy="1094371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225216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O</a:t>
            </a:r>
            <a:r>
              <a:rPr lang="tr-TR" dirty="0" err="1"/>
              <a:t>rtamda</a:t>
            </a:r>
            <a:r>
              <a:rPr lang="tr-TR" dirty="0"/>
              <a:t> yönetmem ve bakım yapmam gereken 4 fiziksel sunucu var.</a:t>
            </a:r>
            <a:endParaRPr lang="en-DE" dirty="0"/>
          </a:p>
          <a:p>
            <a:pPr lvl="0"/>
            <a:r>
              <a:rPr lang="tr-TR" dirty="0"/>
              <a:t>Yönetmem gereken 1 </a:t>
            </a:r>
            <a:r>
              <a:rPr lang="tr-TR" dirty="0" err="1"/>
              <a:t>docker</a:t>
            </a:r>
            <a:r>
              <a:rPr lang="tr-TR" dirty="0"/>
              <a:t> katmanı var.</a:t>
            </a:r>
            <a:endParaRPr lang="en-DE" dirty="0"/>
          </a:p>
          <a:p>
            <a:pPr lvl="0"/>
            <a:r>
              <a:rPr lang="tr-TR" dirty="0"/>
              <a:t>Yönetmem gereken 4 tane işletim sistemi var.</a:t>
            </a:r>
            <a:endParaRPr lang="en-DE" dirty="0"/>
          </a:p>
          <a:p>
            <a:pPr lvl="0"/>
            <a:r>
              <a:rPr lang="tr-TR" dirty="0"/>
              <a:t>Ortamda atıl kapasite yok.</a:t>
            </a:r>
            <a:endParaRPr lang="en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AF975E-2D7C-4CD6-B124-F14C929289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5" y="6312027"/>
            <a:ext cx="1366423" cy="4680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A87C26-819D-49C5-9E37-8A7CAECCBF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700" dirty="0"/>
              <a:t>4 Core </a:t>
            </a:r>
            <a:r>
              <a:rPr lang="en-US" sz="1700" dirty="0" err="1"/>
              <a:t>Cpu</a:t>
            </a:r>
            <a:r>
              <a:rPr lang="en-US" sz="1700" dirty="0"/>
              <a:t> – 4 Gb Ram – 120 Gb Disk</a:t>
            </a:r>
            <a:endParaRPr lang="en-DE" sz="17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1BBAA7-FB34-4C50-8EA4-DB2AF811DECC}"/>
              </a:ext>
            </a:extLst>
          </p:cNvPr>
          <p:cNvSpPr/>
          <p:nvPr/>
        </p:nvSpPr>
        <p:spPr>
          <a:xfrm>
            <a:off x="8050777" y="5222588"/>
            <a:ext cx="46679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x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43CAAF50-3677-4A9E-ADC6-8D07AA531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27812" y="2286000"/>
            <a:ext cx="3352800" cy="3352800"/>
          </a:xfrm>
          <a:prstGeom prst="rect">
            <a:avLst/>
          </a:prstGeom>
        </p:spPr>
      </p:pic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DA8113DE-BF5B-42CE-BA27-04CF702A29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754032" y="4904613"/>
            <a:ext cx="1007379" cy="322435"/>
          </a:xfrm>
          <a:prstGeom prst="rect">
            <a:avLst/>
          </a:prstGeom>
        </p:spPr>
      </p:pic>
      <p:pic>
        <p:nvPicPr>
          <p:cNvPr id="25" name="Graphic 24" descr="Books on shelf">
            <a:extLst>
              <a:ext uri="{FF2B5EF4-FFF2-40B4-BE49-F238E27FC236}">
                <a16:creationId xmlns:a16="http://schemas.microsoft.com/office/drawing/2014/main" id="{B325C43D-3724-4503-A107-42AAA344AD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13297" y="4211338"/>
            <a:ext cx="533400" cy="20922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7DD1181-00CD-4760-9C22-5E624C788CE9}"/>
              </a:ext>
            </a:extLst>
          </p:cNvPr>
          <p:cNvSpPr/>
          <p:nvPr/>
        </p:nvSpPr>
        <p:spPr>
          <a:xfrm>
            <a:off x="8528966" y="3889566"/>
            <a:ext cx="50206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app2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A23FF4-6D31-4866-BAE1-304E211D3C53}"/>
              </a:ext>
            </a:extLst>
          </p:cNvPr>
          <p:cNvSpPr/>
          <p:nvPr/>
        </p:nvSpPr>
        <p:spPr>
          <a:xfrm>
            <a:off x="8374214" y="3810242"/>
            <a:ext cx="833238" cy="68261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8" name="Graphic 27" descr="Books on shelf">
            <a:extLst>
              <a:ext uri="{FF2B5EF4-FFF2-40B4-BE49-F238E27FC236}">
                <a16:creationId xmlns:a16="http://schemas.microsoft.com/office/drawing/2014/main" id="{2666A33B-38F8-40DB-86F4-F5B32E49D6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4988" y="4211338"/>
            <a:ext cx="533400" cy="20922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7D8FE82-EFE0-4A97-AD88-48B8B026D612}"/>
              </a:ext>
            </a:extLst>
          </p:cNvPr>
          <p:cNvSpPr/>
          <p:nvPr/>
        </p:nvSpPr>
        <p:spPr>
          <a:xfrm>
            <a:off x="7535466" y="3889566"/>
            <a:ext cx="49244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app1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69B4FB-4B25-4381-80CC-281A981E6D99}"/>
              </a:ext>
            </a:extLst>
          </p:cNvPr>
          <p:cNvSpPr/>
          <p:nvPr/>
        </p:nvSpPr>
        <p:spPr>
          <a:xfrm>
            <a:off x="7375905" y="3810242"/>
            <a:ext cx="833238" cy="68261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32" name="Picture 31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CC7972BE-24DD-421E-AFA0-C5DEA8960D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993" y="4567661"/>
            <a:ext cx="1294437" cy="27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8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vs. Virtual Machine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A0A1F-4055-401A-B6FD-DB11EA5A7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315752-48DA-4A57-AB06-377651924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981200"/>
            <a:ext cx="5469863" cy="40386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5F14B4-5F9F-4A2C-AD2E-A7E1A5967FB6}"/>
              </a:ext>
            </a:extLst>
          </p:cNvPr>
          <p:cNvSpPr txBox="1">
            <a:spLocks/>
          </p:cNvSpPr>
          <p:nvPr/>
        </p:nvSpPr>
        <p:spPr>
          <a:xfrm>
            <a:off x="1522413" y="1905000"/>
            <a:ext cx="4419599" cy="42672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VM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izolasyonu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Container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izolasyonu</a:t>
            </a:r>
            <a:r>
              <a:rPr lang="en-US" dirty="0"/>
              <a:t>.</a:t>
            </a:r>
          </a:p>
          <a:p>
            <a:r>
              <a:rPr lang="en-US" dirty="0"/>
              <a:t>Container </a:t>
            </a:r>
            <a:r>
              <a:rPr lang="en-US" dirty="0" err="1"/>
              <a:t>VM’e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başlatılır</a:t>
            </a:r>
            <a:r>
              <a:rPr lang="en-US" dirty="0"/>
              <a:t>.</a:t>
            </a:r>
          </a:p>
          <a:p>
            <a:r>
              <a:rPr lang="en-US" dirty="0"/>
              <a:t>Container </a:t>
            </a:r>
            <a:r>
              <a:rPr lang="en-US" dirty="0" err="1"/>
              <a:t>VM’e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taşınabilirdir</a:t>
            </a:r>
            <a:r>
              <a:rPr lang="en-US" dirty="0"/>
              <a:t>. Image </a:t>
            </a:r>
            <a:r>
              <a:rPr lang="en-US" dirty="0" err="1"/>
              <a:t>halinde</a:t>
            </a:r>
            <a:r>
              <a:rPr lang="en-US" dirty="0"/>
              <a:t> </a:t>
            </a:r>
            <a:r>
              <a:rPr lang="en-US" dirty="0" err="1"/>
              <a:t>taşınarak</a:t>
            </a:r>
            <a:r>
              <a:rPr lang="en-US" dirty="0"/>
              <a:t> her </a:t>
            </a:r>
            <a:r>
              <a:rPr lang="en-US" dirty="0" err="1"/>
              <a:t>yerde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0993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76</TotalTime>
  <Words>286</Words>
  <Application>Microsoft Office PowerPoint</Application>
  <PresentationFormat>Custom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Consolas</vt:lpstr>
      <vt:lpstr>Corbel</vt:lpstr>
      <vt:lpstr>Chalkboard 16x9</vt:lpstr>
      <vt:lpstr>Container ve Sanal Makine (VM) Farkı</vt:lpstr>
      <vt:lpstr>Bare Metal – Virtual Machine - Container</vt:lpstr>
      <vt:lpstr>Uygulama Sistem Gereksinimleri</vt:lpstr>
      <vt:lpstr>Bare-Metal</vt:lpstr>
      <vt:lpstr>Virtual Machine</vt:lpstr>
      <vt:lpstr>Container</vt:lpstr>
      <vt:lpstr>Container vs. Virtual Machine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2020-02-19T14:52:59Z</dcterms:modified>
</cp:coreProperties>
</file>