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2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F948F-B4CA-4F98-8481-F2CB78367C54}" v="4" dt="2020-02-19T15:04:41.309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6C4F948F-B4CA-4F98-8481-F2CB78367C54}"/>
    <pc:docChg chg="addSld delSld modSld sldOrd delSection modSection">
      <pc:chgData name="Özgür ÖZTÜRK" userId="99af92eb8e3f1dda" providerId="LiveId" clId="{6C4F948F-B4CA-4F98-8481-F2CB78367C54}" dt="2020-02-19T15:05:40.074" v="27"/>
      <pc:docMkLst>
        <pc:docMk/>
      </pc:docMkLst>
      <pc:sldChg chg="modSp">
        <pc:chgData name="Özgür ÖZTÜRK" userId="99af92eb8e3f1dda" providerId="LiveId" clId="{6C4F948F-B4CA-4F98-8481-F2CB78367C54}" dt="2020-02-19T14:55:51.960" v="17" actId="20577"/>
        <pc:sldMkLst>
          <pc:docMk/>
          <pc:sldMk cId="1920111014" sldId="256"/>
        </pc:sldMkLst>
        <pc:spChg chg="mod">
          <ac:chgData name="Özgür ÖZTÜRK" userId="99af92eb8e3f1dda" providerId="LiveId" clId="{6C4F948F-B4CA-4F98-8481-F2CB78367C54}" dt="2020-02-19T14:55:51.960" v="1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2215894925" sldId="261"/>
        </pc:sldMkLst>
      </pc:sldChg>
      <pc:sldChg chg="addSp delSp ord">
        <pc:chgData name="Özgür ÖZTÜRK" userId="99af92eb8e3f1dda" providerId="LiveId" clId="{6C4F948F-B4CA-4F98-8481-F2CB78367C54}" dt="2020-02-19T15:05:40.074" v="27"/>
        <pc:sldMkLst>
          <pc:docMk/>
          <pc:sldMk cId="465021443" sldId="262"/>
        </pc:sldMkLst>
        <pc:picChg chg="add del">
          <ac:chgData name="Özgür ÖZTÜRK" userId="99af92eb8e3f1dda" providerId="LiveId" clId="{6C4F948F-B4CA-4F98-8481-F2CB78367C54}" dt="2020-02-19T15:04:40.566" v="24" actId="478"/>
          <ac:picMkLst>
            <pc:docMk/>
            <pc:sldMk cId="465021443" sldId="262"/>
            <ac:picMk id="1026" creationId="{3659F885-3ECE-49C6-9ADB-7A8AD38330AD}"/>
          </ac:picMkLst>
        </pc:picChg>
        <pc:picChg chg="add">
          <ac:chgData name="Özgür ÖZTÜRK" userId="99af92eb8e3f1dda" providerId="LiveId" clId="{6C4F948F-B4CA-4F98-8481-F2CB78367C54}" dt="2020-02-19T15:04:41.309" v="25"/>
          <ac:picMkLst>
            <pc:docMk/>
            <pc:sldMk cId="465021443" sldId="262"/>
            <ac:picMk id="1028" creationId="{5554A7D3-9F68-462F-81FC-AEB71D758098}"/>
          </ac:picMkLst>
        </pc:picChg>
      </pc:sldChg>
      <pc:sldChg chg="add del">
        <pc:chgData name="Özgür ÖZTÜRK" userId="99af92eb8e3f1dda" providerId="LiveId" clId="{6C4F948F-B4CA-4F98-8481-F2CB78367C54}" dt="2020-02-19T15:04:38.296" v="23" actId="47"/>
        <pc:sldMkLst>
          <pc:docMk/>
          <pc:sldMk cId="1496821276" sldId="263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1797304117" sldId="263"/>
        </pc:sldMkLst>
      </pc:sldChg>
      <pc:sldChg chg="add">
        <pc:chgData name="Özgür ÖZTÜRK" userId="99af92eb8e3f1dda" providerId="LiveId" clId="{6C4F948F-B4CA-4F98-8481-F2CB78367C54}" dt="2020-02-19T15:04:35.565" v="22"/>
        <pc:sldMkLst>
          <pc:docMk/>
          <pc:sldMk cId="4084042092" sldId="264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6C4F948F-B4CA-4F98-8481-F2CB78367C54}" dt="2020-02-19T15:03:22.707" v="21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6" name="Picture 2" descr="Image result for Microsoft  docker">
            <a:extLst>
              <a:ext uri="{FF2B5EF4-FFF2-40B4-BE49-F238E27FC236}">
                <a16:creationId xmlns:a16="http://schemas.microsoft.com/office/drawing/2014/main" id="{3659F885-3ECE-49C6-9ADB-7A8AD383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681038"/>
            <a:ext cx="975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8" name="Picture 4" descr="windows">
            <a:extLst>
              <a:ext uri="{FF2B5EF4-FFF2-40B4-BE49-F238E27FC236}">
                <a16:creationId xmlns:a16="http://schemas.microsoft.com/office/drawing/2014/main" id="{5554A7D3-9F68-462F-81FC-AEB71D75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828675"/>
            <a:ext cx="928687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</TotalTime>
  <Words>3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Windows Containers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2020-02-19T15:05:49Z</dcterms:modified>
</cp:coreProperties>
</file>