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70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6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04278-7219-48FD-82CB-8F7EB27B802F}" v="6" dt="2020-02-19T21:13:58.04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60804278-7219-48FD-82CB-8F7EB27B802F}"/>
    <pc:docChg chg="custSel addSld delSld modSld delSection modSection">
      <pc:chgData name="Özgür ÖZTÜRK" userId="99af92eb8e3f1dda" providerId="LiveId" clId="{60804278-7219-48FD-82CB-8F7EB27B802F}" dt="2020-02-19T21:14:49.987" v="121" actId="18676"/>
      <pc:docMkLst>
        <pc:docMk/>
      </pc:docMkLst>
      <pc:sldChg chg="modSp">
        <pc:chgData name="Özgür ÖZTÜRK" userId="99af92eb8e3f1dda" providerId="LiveId" clId="{60804278-7219-48FD-82CB-8F7EB27B802F}" dt="2020-02-19T21:10:58.016" v="30" actId="404"/>
        <pc:sldMkLst>
          <pc:docMk/>
          <pc:sldMk cId="1920111014" sldId="256"/>
        </pc:sldMkLst>
        <pc:spChg chg="mod">
          <ac:chgData name="Özgür ÖZTÜRK" userId="99af92eb8e3f1dda" providerId="LiveId" clId="{60804278-7219-48FD-82CB-8F7EB27B802F}" dt="2020-02-19T21:10:58.016" v="30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4135151317" sldId="260"/>
        </pc:sldMkLst>
      </pc:sldChg>
      <pc:sldChg chg="addSp delSp modSp add">
        <pc:chgData name="Özgür ÖZTÜRK" userId="99af92eb8e3f1dda" providerId="LiveId" clId="{60804278-7219-48FD-82CB-8F7EB27B802F}" dt="2020-02-19T21:12:49.372" v="73" actId="1076"/>
        <pc:sldMkLst>
          <pc:docMk/>
          <pc:sldMk cId="762223347" sldId="261"/>
        </pc:sldMkLst>
        <pc:spChg chg="mod">
          <ac:chgData name="Özgür ÖZTÜRK" userId="99af92eb8e3f1dda" providerId="LiveId" clId="{60804278-7219-48FD-82CB-8F7EB27B802F}" dt="2020-02-19T21:11:20.271" v="39" actId="20577"/>
          <ac:spMkLst>
            <pc:docMk/>
            <pc:sldMk cId="762223347" sldId="261"/>
            <ac:spMk id="2" creationId="{00000000-0000-0000-0000-000000000000}"/>
          </ac:spMkLst>
        </pc:spChg>
        <pc:spChg chg="add del mod">
          <ac:chgData name="Özgür ÖZTÜRK" userId="99af92eb8e3f1dda" providerId="LiveId" clId="{60804278-7219-48FD-82CB-8F7EB27B802F}" dt="2020-02-19T21:11:49.553" v="43" actId="478"/>
          <ac:spMkLst>
            <pc:docMk/>
            <pc:sldMk cId="762223347" sldId="261"/>
            <ac:spMk id="6" creationId="{107ED972-D0F1-43FC-97B7-F68CBD86EF30}"/>
          </ac:spMkLst>
        </pc:spChg>
        <pc:spChg chg="add mod">
          <ac:chgData name="Özgür ÖZTÜRK" userId="99af92eb8e3f1dda" providerId="LiveId" clId="{60804278-7219-48FD-82CB-8F7EB27B802F}" dt="2020-02-19T21:12:49.372" v="73" actId="1076"/>
          <ac:spMkLst>
            <pc:docMk/>
            <pc:sldMk cId="762223347" sldId="261"/>
            <ac:spMk id="7" creationId="{8745F370-16EC-4B36-A7E4-70B64953F262}"/>
          </ac:spMkLst>
        </pc:spChg>
        <pc:picChg chg="add mod">
          <ac:chgData name="Özgür ÖZTÜRK" userId="99af92eb8e3f1dda" providerId="LiveId" clId="{60804278-7219-48FD-82CB-8F7EB27B802F}" dt="2020-02-19T21:11:55.366" v="45" actId="1076"/>
          <ac:picMkLst>
            <pc:docMk/>
            <pc:sldMk cId="762223347" sldId="261"/>
            <ac:picMk id="5" creationId="{8FBC3DA5-1045-4201-8A37-65BEC0AC6733}"/>
          </ac:picMkLst>
        </pc:picChg>
      </pc:sldChg>
      <pc:sldChg chg="del">
        <pc:chgData name="Özgür ÖZTÜRK" userId="99af92eb8e3f1dda" providerId="LiveId" clId="{60804278-7219-48FD-82CB-8F7EB27B802F}" dt="2020-02-19T21:11:13.094" v="32" actId="2696"/>
        <pc:sldMkLst>
          <pc:docMk/>
          <pc:sldMk cId="2215894925" sldId="261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465021443" sldId="262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60804278-7219-48FD-82CB-8F7EB27B802F}" dt="2020-02-19T21:14:49.987" v="121" actId="18676"/>
        <pc:sldMkLst>
          <pc:docMk/>
          <pc:sldMk cId="1989555738" sldId="269"/>
        </pc:sldMkLst>
      </pc:sldChg>
      <pc:sldChg chg="add del">
        <pc:chgData name="Özgür ÖZTÜRK" userId="99af92eb8e3f1dda" providerId="LiveId" clId="{60804278-7219-48FD-82CB-8F7EB27B802F}" dt="2020-02-19T21:11:13.094" v="32" actId="2696"/>
        <pc:sldMkLst>
          <pc:docMk/>
          <pc:sldMk cId="2067820603" sldId="270"/>
        </pc:sldMkLst>
      </pc:sldChg>
      <pc:sldChg chg="addSp modSp add">
        <pc:chgData name="Özgür ÖZTÜRK" userId="99af92eb8e3f1dda" providerId="LiveId" clId="{60804278-7219-48FD-82CB-8F7EB27B802F}" dt="2020-02-19T21:14:36.505" v="120" actId="1076"/>
        <pc:sldMkLst>
          <pc:docMk/>
          <pc:sldMk cId="2127755702" sldId="270"/>
        </pc:sldMkLst>
        <pc:spChg chg="mod">
          <ac:chgData name="Özgür ÖZTÜRK" userId="99af92eb8e3f1dda" providerId="LiveId" clId="{60804278-7219-48FD-82CB-8F7EB27B802F}" dt="2020-02-19T21:13:07.441" v="91" actId="20577"/>
          <ac:spMkLst>
            <pc:docMk/>
            <pc:sldMk cId="2127755702" sldId="270"/>
            <ac:spMk id="2" creationId="{00000000-0000-0000-0000-000000000000}"/>
          </ac:spMkLst>
        </pc:spChg>
        <pc:spChg chg="add mod">
          <ac:chgData name="Özgür ÖZTÜRK" userId="99af92eb8e3f1dda" providerId="LiveId" clId="{60804278-7219-48FD-82CB-8F7EB27B802F}" dt="2020-02-19T21:14:36.505" v="120" actId="1076"/>
          <ac:spMkLst>
            <pc:docMk/>
            <pc:sldMk cId="2127755702" sldId="270"/>
            <ac:spMk id="6" creationId="{322B198F-25F8-4172-95A0-212B3BB09A6B}"/>
          </ac:spMkLst>
        </pc:spChg>
        <pc:picChg chg="add mod">
          <ac:chgData name="Özgür ÖZTÜRK" userId="99af92eb8e3f1dda" providerId="LiveId" clId="{60804278-7219-48FD-82CB-8F7EB27B802F}" dt="2020-02-19T21:13:52.855" v="95" actId="1076"/>
          <ac:picMkLst>
            <pc:docMk/>
            <pc:sldMk cId="2127755702" sldId="270"/>
            <ac:picMk id="5" creationId="{2F1A9042-48C7-4598-9813-4A7E38D2FC6C}"/>
          </ac:picMkLst>
        </pc:pic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ozgurozturknet/AdanZyeDocker" TargetMode="External"/><Relationship Id="rId4" Type="http://schemas.openxmlformats.org/officeDocument/2006/relationships/hyperlink" Target="http://www.keithbuhler.com/READM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navnilesh.blogspot.com/2017/11/vs-code-new-development-tool-of-nav-faq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Eğitimde</a:t>
            </a:r>
            <a:r>
              <a:rPr lang="en-US" sz="4400" dirty="0"/>
              <a:t> </a:t>
            </a:r>
            <a:r>
              <a:rPr lang="en-US" sz="4400" dirty="0" err="1"/>
              <a:t>Kullanılacak</a:t>
            </a:r>
            <a:r>
              <a:rPr lang="en-US" sz="4400" dirty="0"/>
              <a:t> </a:t>
            </a:r>
            <a:r>
              <a:rPr lang="en-US" sz="4400" dirty="0" err="1"/>
              <a:t>Araçlar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FBC3DA5-1045-4201-8A37-65BEC0AC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65712" y="1817290"/>
            <a:ext cx="2057400" cy="21216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45F370-16EC-4B36-A7E4-70B64953F262}"/>
              </a:ext>
            </a:extLst>
          </p:cNvPr>
          <p:cNvSpPr/>
          <p:nvPr/>
        </p:nvSpPr>
        <p:spPr>
          <a:xfrm>
            <a:off x="1613057" y="4038600"/>
            <a:ext cx="8962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5"/>
              </a:rPr>
              <a:t>https://github.com/ozgurozturknet/AdanZyeDocker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7622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1A9042-48C7-4598-9813-4A7E38D2F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89412" y="1752600"/>
            <a:ext cx="3810000" cy="190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2B198F-25F8-4172-95A0-212B3BB09A6B}"/>
              </a:ext>
            </a:extLst>
          </p:cNvPr>
          <p:cNvSpPr/>
          <p:nvPr/>
        </p:nvSpPr>
        <p:spPr>
          <a:xfrm>
            <a:off x="3466641" y="4038600"/>
            <a:ext cx="5255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https://code.visualstudio.com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1277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24</TotalTime>
  <Words>27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Corbel</vt:lpstr>
      <vt:lpstr>Chalkboard 16x9</vt:lpstr>
      <vt:lpstr>Eğitimde Kullanılacak Araçlar</vt:lpstr>
      <vt:lpstr>GitHub</vt:lpstr>
      <vt:lpstr>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2020-02-19T21:15:00Z</dcterms:modified>
</cp:coreProperties>
</file>