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 Alan" id="{D07CEC71-4F1F-4D7A-8CD7-B125A7842B88}">
          <p14:sldIdLst>
            <p14:sldId id="256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9804F-31A8-4C55-85FF-D2EAEEE4DF69}" v="33" dt="2020-02-19T22:50:29.892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99" autoAdjust="0"/>
  </p:normalViewPr>
  <p:slideViewPr>
    <p:cSldViewPr>
      <p:cViewPr varScale="1">
        <p:scale>
          <a:sx n="95" d="100"/>
          <a:sy n="95" d="100"/>
        </p:scale>
        <p:origin x="62" y="42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9498459A-6F4C-4F2F-93AE-72B7078B3F4F}"/>
    <pc:docChg chg="custSel modSld sldOrd modSection">
      <pc:chgData name="Özgür ÖZTÜRK" userId="99af92eb8e3f1dda" providerId="LiveId" clId="{9498459A-6F4C-4F2F-93AE-72B7078B3F4F}" dt="2020-02-18T07:48:28.788" v="37"/>
      <pc:docMkLst>
        <pc:docMk/>
      </pc:docMkLst>
      <pc:sldChg chg="modSp ord">
        <pc:chgData name="Özgür ÖZTÜRK" userId="99af92eb8e3f1dda" providerId="LiveId" clId="{9498459A-6F4C-4F2F-93AE-72B7078B3F4F}" dt="2020-02-18T07:48:28.788" v="37"/>
        <pc:sldMkLst>
          <pc:docMk/>
          <pc:sldMk cId="1920111014" sldId="256"/>
        </pc:sldMkLst>
        <pc:spChg chg="mod">
          <ac:chgData name="Özgür ÖZTÜRK" userId="99af92eb8e3f1dda" providerId="LiveId" clId="{9498459A-6F4C-4F2F-93AE-72B7078B3F4F}" dt="2020-02-18T07:47:38.074" v="7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Özgür ÖZTÜRK" userId="99af92eb8e3f1dda" providerId="LiveId" clId="{9498459A-6F4C-4F2F-93AE-72B7078B3F4F}" dt="2020-02-18T07:47:46.748" v="35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23D9804F-31A8-4C55-85FF-D2EAEEE4DF69}"/>
    <pc:docChg chg="undo custSel addSld delSld modSld sldOrd delSection modSection">
      <pc:chgData name="Özgür ÖZTÜRK" userId="99af92eb8e3f1dda" providerId="LiveId" clId="{23D9804F-31A8-4C55-85FF-D2EAEEE4DF69}" dt="2020-02-19T22:53:20.892" v="1745" actId="18676"/>
      <pc:docMkLst>
        <pc:docMk/>
      </pc:docMkLst>
      <pc:sldChg chg="modSp">
        <pc:chgData name="Özgür ÖZTÜRK" userId="99af92eb8e3f1dda" providerId="LiveId" clId="{23D9804F-31A8-4C55-85FF-D2EAEEE4DF69}" dt="2020-02-19T22:09:58.088" v="23" actId="20577"/>
        <pc:sldMkLst>
          <pc:docMk/>
          <pc:sldMk cId="1920111014" sldId="256"/>
        </pc:sldMkLst>
        <pc:spChg chg="mod">
          <ac:chgData name="Özgür ÖZTÜRK" userId="99af92eb8e3f1dda" providerId="LiveId" clId="{23D9804F-31A8-4C55-85FF-D2EAEEE4DF69}" dt="2020-02-19T22:09:58.088" v="23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23D9804F-31A8-4C55-85FF-D2EAEEE4DF69}" dt="2020-02-19T22:53:20.892" v="1745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23D9804F-31A8-4C55-85FF-D2EAEEE4DF69}" dt="2020-02-19T22:53:20.892" v="1745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23D9804F-31A8-4C55-85FF-D2EAEEE4DF69}" dt="2020-02-19T22:53:20.892" v="1745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23D9804F-31A8-4C55-85FF-D2EAEEE4DF69}" dt="2020-02-19T22:53:20.892" v="1745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23D9804F-31A8-4C55-85FF-D2EAEEE4DF69}" dt="2020-02-19T22:53:20.892" v="1745" actId="18676"/>
        <pc:sldMkLst>
          <pc:docMk/>
          <pc:sldMk cId="465021443" sldId="262"/>
        </pc:sldMkLst>
      </pc:sldChg>
      <pc:sldChg chg="del">
        <pc:chgData name="Özgür ÖZTÜRK" userId="99af92eb8e3f1dda" providerId="LiveId" clId="{23D9804F-31A8-4C55-85FF-D2EAEEE4DF69}" dt="2020-02-19T22:53:20.892" v="1745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23D9804F-31A8-4C55-85FF-D2EAEEE4DF69}" dt="2020-02-19T22:53:20.892" v="1745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23D9804F-31A8-4C55-85FF-D2EAEEE4DF69}" dt="2020-02-19T22:53:20.892" v="1745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23D9804F-31A8-4C55-85FF-D2EAEEE4DF69}" dt="2020-02-19T22:53:20.892" v="1745" actId="18676"/>
        <pc:sldMkLst>
          <pc:docMk/>
          <pc:sldMk cId="223730991" sldId="268"/>
        </pc:sldMkLst>
      </pc:sldChg>
      <pc:sldChg chg="del">
        <pc:chgData name="Özgür ÖZTÜRK" userId="99af92eb8e3f1dda" providerId="LiveId" clId="{23D9804F-31A8-4C55-85FF-D2EAEEE4DF69}" dt="2020-02-19T22:53:20.892" v="1745" actId="18676"/>
        <pc:sldMkLst>
          <pc:docMk/>
          <pc:sldMk cId="1989555738" sldId="269"/>
        </pc:sldMkLst>
      </pc:sldChg>
      <pc:sldChg chg="addSp delSp modSp add delAnim modAnim">
        <pc:chgData name="Özgür ÖZTÜRK" userId="99af92eb8e3f1dda" providerId="LiveId" clId="{23D9804F-31A8-4C55-85FF-D2EAEEE4DF69}" dt="2020-02-19T22:12:22.511" v="52"/>
        <pc:sldMkLst>
          <pc:docMk/>
          <pc:sldMk cId="435164342" sldId="272"/>
        </pc:sldMkLst>
        <pc:picChg chg="add del mod">
          <ac:chgData name="Özgür ÖZTÜRK" userId="99af92eb8e3f1dda" providerId="LiveId" clId="{23D9804F-31A8-4C55-85FF-D2EAEEE4DF69}" dt="2020-02-19T22:11:54.272" v="40" actId="478"/>
          <ac:picMkLst>
            <pc:docMk/>
            <pc:sldMk cId="435164342" sldId="272"/>
            <ac:picMk id="6" creationId="{D8A18ADB-F7F7-418A-BE1E-DC909C1D3A63}"/>
          </ac:picMkLst>
        </pc:picChg>
        <pc:picChg chg="add mod">
          <ac:chgData name="Özgür ÖZTÜRK" userId="99af92eb8e3f1dda" providerId="LiveId" clId="{23D9804F-31A8-4C55-85FF-D2EAEEE4DF69}" dt="2020-02-19T22:12:08.063" v="44" actId="27349"/>
          <ac:picMkLst>
            <pc:docMk/>
            <pc:sldMk cId="435164342" sldId="272"/>
            <ac:picMk id="8" creationId="{06BA403B-1FCA-449C-B59D-DEBB07EFE861}"/>
          </ac:picMkLst>
        </pc:picChg>
      </pc:sldChg>
      <pc:sldChg chg="addSp delSp modSp add ord">
        <pc:chgData name="Özgür ÖZTÜRK" userId="99af92eb8e3f1dda" providerId="LiveId" clId="{23D9804F-31A8-4C55-85FF-D2EAEEE4DF69}" dt="2020-02-19T22:17:14.631" v="183" actId="1076"/>
        <pc:sldMkLst>
          <pc:docMk/>
          <pc:sldMk cId="3717603674" sldId="273"/>
        </pc:sldMkLst>
        <pc:spChg chg="mod">
          <ac:chgData name="Özgür ÖZTÜRK" userId="99af92eb8e3f1dda" providerId="LiveId" clId="{23D9804F-31A8-4C55-85FF-D2EAEEE4DF69}" dt="2020-02-19T22:13:15.476" v="60" actId="20577"/>
          <ac:spMkLst>
            <pc:docMk/>
            <pc:sldMk cId="3717603674" sldId="273"/>
            <ac:spMk id="2" creationId="{00000000-0000-0000-0000-000000000000}"/>
          </ac:spMkLst>
        </pc:spChg>
        <pc:spChg chg="mod">
          <ac:chgData name="Özgür ÖZTÜRK" userId="99af92eb8e3f1dda" providerId="LiveId" clId="{23D9804F-31A8-4C55-85FF-D2EAEEE4DF69}" dt="2020-02-19T22:15:30.462" v="181" actId="20577"/>
          <ac:spMkLst>
            <pc:docMk/>
            <pc:sldMk cId="3717603674" sldId="273"/>
            <ac:spMk id="6" creationId="{00000000-0000-0000-0000-000000000000}"/>
          </ac:spMkLst>
        </pc:spChg>
        <pc:spChg chg="add del mod">
          <ac:chgData name="Özgür ÖZTÜRK" userId="99af92eb8e3f1dda" providerId="LiveId" clId="{23D9804F-31A8-4C55-85FF-D2EAEEE4DF69}" dt="2020-02-19T22:14:07.816" v="63"/>
          <ac:spMkLst>
            <pc:docMk/>
            <pc:sldMk cId="3717603674" sldId="273"/>
            <ac:spMk id="7" creationId="{19309045-D6C2-4A03-96C0-38F0D3FF0329}"/>
          </ac:spMkLst>
        </pc:spChg>
        <pc:graphicFrameChg chg="del mod">
          <ac:chgData name="Özgür ÖZTÜRK" userId="99af92eb8e3f1dda" providerId="LiveId" clId="{23D9804F-31A8-4C55-85FF-D2EAEEE4DF69}" dt="2020-02-19T22:13:23.118" v="62" actId="478"/>
          <ac:graphicFrameMkLst>
            <pc:docMk/>
            <pc:sldMk cId="3717603674" sldId="273"/>
            <ac:graphicFrameMk id="4" creationId="{00000000-0000-0000-0000-000000000000}"/>
          </ac:graphicFrameMkLst>
        </pc:graphicFrameChg>
        <pc:picChg chg="add mod">
          <ac:chgData name="Özgür ÖZTÜRK" userId="99af92eb8e3f1dda" providerId="LiveId" clId="{23D9804F-31A8-4C55-85FF-D2EAEEE4DF69}" dt="2020-02-19T22:14:07.816" v="63"/>
          <ac:picMkLst>
            <pc:docMk/>
            <pc:sldMk cId="3717603674" sldId="273"/>
            <ac:picMk id="8" creationId="{C91A658E-9B17-4692-B588-B992EE234161}"/>
          </ac:picMkLst>
        </pc:picChg>
        <pc:picChg chg="add mod">
          <ac:chgData name="Özgür ÖZTÜRK" userId="99af92eb8e3f1dda" providerId="LiveId" clId="{23D9804F-31A8-4C55-85FF-D2EAEEE4DF69}" dt="2020-02-19T22:17:14.631" v="183" actId="1076"/>
          <ac:picMkLst>
            <pc:docMk/>
            <pc:sldMk cId="3717603674" sldId="273"/>
            <ac:picMk id="9" creationId="{6BB14A57-E657-48F9-A13E-8845C2E737AC}"/>
          </ac:picMkLst>
        </pc:picChg>
      </pc:sldChg>
      <pc:sldChg chg="addSp delSp modSp add">
        <pc:chgData name="Özgür ÖZTÜRK" userId="99af92eb8e3f1dda" providerId="LiveId" clId="{23D9804F-31A8-4C55-85FF-D2EAEEE4DF69}" dt="2020-02-19T22:21:42.335" v="343" actId="20577"/>
        <pc:sldMkLst>
          <pc:docMk/>
          <pc:sldMk cId="3040543967" sldId="274"/>
        </pc:sldMkLst>
        <pc:spChg chg="mod">
          <ac:chgData name="Özgür ÖZTÜRK" userId="99af92eb8e3f1dda" providerId="LiveId" clId="{23D9804F-31A8-4C55-85FF-D2EAEEE4DF69}" dt="2020-02-19T22:21:42.335" v="343" actId="20577"/>
          <ac:spMkLst>
            <pc:docMk/>
            <pc:sldMk cId="3040543967" sldId="274"/>
            <ac:spMk id="2" creationId="{00000000-0000-0000-0000-000000000000}"/>
          </ac:spMkLst>
        </pc:spChg>
        <pc:spChg chg="add del mod">
          <ac:chgData name="Özgür ÖZTÜRK" userId="99af92eb8e3f1dda" providerId="LiveId" clId="{23D9804F-31A8-4C55-85FF-D2EAEEE4DF69}" dt="2020-02-19T22:18:31.945" v="201"/>
          <ac:spMkLst>
            <pc:docMk/>
            <pc:sldMk cId="3040543967" sldId="274"/>
            <ac:spMk id="4" creationId="{68C0CF88-BBAD-4837-B3F6-AF1AEB4A577E}"/>
          </ac:spMkLst>
        </pc:spChg>
        <pc:spChg chg="del mod">
          <ac:chgData name="Özgür ÖZTÜRK" userId="99af92eb8e3f1dda" providerId="LiveId" clId="{23D9804F-31A8-4C55-85FF-D2EAEEE4DF69}" dt="2020-02-19T22:18:55.164" v="203"/>
          <ac:spMkLst>
            <pc:docMk/>
            <pc:sldMk cId="3040543967" sldId="274"/>
            <ac:spMk id="6" creationId="{00000000-0000-0000-0000-000000000000}"/>
          </ac:spMkLst>
        </pc:spChg>
        <pc:spChg chg="add del mod">
          <ac:chgData name="Özgür ÖZTÜRK" userId="99af92eb8e3f1dda" providerId="LiveId" clId="{23D9804F-31A8-4C55-85FF-D2EAEEE4DF69}" dt="2020-02-19T22:20:16.174" v="262"/>
          <ac:spMkLst>
            <pc:docMk/>
            <pc:sldMk cId="3040543967" sldId="274"/>
            <ac:spMk id="11" creationId="{1853683A-48F8-4E67-AAD0-B3582D63A349}"/>
          </ac:spMkLst>
        </pc:spChg>
        <pc:spChg chg="add mod">
          <ac:chgData name="Özgür ÖZTÜRK" userId="99af92eb8e3f1dda" providerId="LiveId" clId="{23D9804F-31A8-4C55-85FF-D2EAEEE4DF69}" dt="2020-02-19T22:20:36.994" v="286" actId="1076"/>
          <ac:spMkLst>
            <pc:docMk/>
            <pc:sldMk cId="3040543967" sldId="274"/>
            <ac:spMk id="12" creationId="{EA693198-8198-4651-8736-17089BE7CDFF}"/>
          </ac:spMkLst>
        </pc:spChg>
        <pc:spChg chg="add mod">
          <ac:chgData name="Özgür ÖZTÜRK" userId="99af92eb8e3f1dda" providerId="LiveId" clId="{23D9804F-31A8-4C55-85FF-D2EAEEE4DF69}" dt="2020-02-19T22:21:25.666" v="342" actId="1076"/>
          <ac:spMkLst>
            <pc:docMk/>
            <pc:sldMk cId="3040543967" sldId="274"/>
            <ac:spMk id="13" creationId="{B47B20EF-0434-430F-BAE2-7BF7E6AF46CC}"/>
          </ac:spMkLst>
        </pc:spChg>
        <pc:picChg chg="add mod">
          <ac:chgData name="Özgür ÖZTÜRK" userId="99af92eb8e3f1dda" providerId="LiveId" clId="{23D9804F-31A8-4C55-85FF-D2EAEEE4DF69}" dt="2020-02-19T22:18:31.945" v="201"/>
          <ac:picMkLst>
            <pc:docMk/>
            <pc:sldMk cId="3040543967" sldId="274"/>
            <ac:picMk id="7" creationId="{AB48BE4A-592A-44BF-A609-C3E639C37E7C}"/>
          </ac:picMkLst>
        </pc:picChg>
        <pc:picChg chg="del">
          <ac:chgData name="Özgür ÖZTÜRK" userId="99af92eb8e3f1dda" providerId="LiveId" clId="{23D9804F-31A8-4C55-85FF-D2EAEEE4DF69}" dt="2020-02-19T22:17:59.653" v="200" actId="478"/>
          <ac:picMkLst>
            <pc:docMk/>
            <pc:sldMk cId="3040543967" sldId="274"/>
            <ac:picMk id="8" creationId="{C91A658E-9B17-4692-B588-B992EE234161}"/>
          </ac:picMkLst>
        </pc:picChg>
        <pc:picChg chg="del">
          <ac:chgData name="Özgür ÖZTÜRK" userId="99af92eb8e3f1dda" providerId="LiveId" clId="{23D9804F-31A8-4C55-85FF-D2EAEEE4DF69}" dt="2020-02-19T22:17:57.608" v="199" actId="478"/>
          <ac:picMkLst>
            <pc:docMk/>
            <pc:sldMk cId="3040543967" sldId="274"/>
            <ac:picMk id="9" creationId="{6BB14A57-E657-48F9-A13E-8845C2E737AC}"/>
          </ac:picMkLst>
        </pc:picChg>
        <pc:picChg chg="add mod">
          <ac:chgData name="Özgür ÖZTÜRK" userId="99af92eb8e3f1dda" providerId="LiveId" clId="{23D9804F-31A8-4C55-85FF-D2EAEEE4DF69}" dt="2020-02-19T22:18:55.164" v="203"/>
          <ac:picMkLst>
            <pc:docMk/>
            <pc:sldMk cId="3040543967" sldId="274"/>
            <ac:picMk id="10" creationId="{E7ACBF1C-B4F4-4A00-B4A5-0A56166A2230}"/>
          </ac:picMkLst>
        </pc:picChg>
      </pc:sldChg>
      <pc:sldChg chg="addSp delSp modSp add">
        <pc:chgData name="Özgür ÖZTÜRK" userId="99af92eb8e3f1dda" providerId="LiveId" clId="{23D9804F-31A8-4C55-85FF-D2EAEEE4DF69}" dt="2020-02-19T22:27:45.007" v="885" actId="27636"/>
        <pc:sldMkLst>
          <pc:docMk/>
          <pc:sldMk cId="3150569374" sldId="275"/>
        </pc:sldMkLst>
        <pc:spChg chg="mod">
          <ac:chgData name="Özgür ÖZTÜRK" userId="99af92eb8e3f1dda" providerId="LiveId" clId="{23D9804F-31A8-4C55-85FF-D2EAEEE4DF69}" dt="2020-02-19T22:23:46.154" v="358" actId="20577"/>
          <ac:spMkLst>
            <pc:docMk/>
            <pc:sldMk cId="3150569374" sldId="275"/>
            <ac:spMk id="2" creationId="{00000000-0000-0000-0000-000000000000}"/>
          </ac:spMkLst>
        </pc:spChg>
        <pc:spChg chg="add del mod">
          <ac:chgData name="Özgür ÖZTÜRK" userId="99af92eb8e3f1dda" providerId="LiveId" clId="{23D9804F-31A8-4C55-85FF-D2EAEEE4DF69}" dt="2020-02-19T22:23:58.576" v="360" actId="478"/>
          <ac:spMkLst>
            <pc:docMk/>
            <pc:sldMk cId="3150569374" sldId="275"/>
            <ac:spMk id="4" creationId="{00FAF17D-4E1F-4065-9AB1-BE4BB0C27998}"/>
          </ac:spMkLst>
        </pc:spChg>
        <pc:spChg chg="add del mod">
          <ac:chgData name="Özgür ÖZTÜRK" userId="99af92eb8e3f1dda" providerId="LiveId" clId="{23D9804F-31A8-4C55-85FF-D2EAEEE4DF69}" dt="2020-02-19T22:24:50.369" v="366"/>
          <ac:spMkLst>
            <pc:docMk/>
            <pc:sldMk cId="3150569374" sldId="275"/>
            <ac:spMk id="8" creationId="{450AD532-9785-431B-8268-A6CB87561265}"/>
          </ac:spMkLst>
        </pc:spChg>
        <pc:spChg chg="add mod">
          <ac:chgData name="Özgür ÖZTÜRK" userId="99af92eb8e3f1dda" providerId="LiveId" clId="{23D9804F-31A8-4C55-85FF-D2EAEEE4DF69}" dt="2020-02-19T22:27:45.007" v="885" actId="27636"/>
          <ac:spMkLst>
            <pc:docMk/>
            <pc:sldMk cId="3150569374" sldId="275"/>
            <ac:spMk id="11" creationId="{2C1ABFDA-F379-4532-9472-8E6022D082CD}"/>
          </ac:spMkLst>
        </pc:spChg>
        <pc:spChg chg="del">
          <ac:chgData name="Özgür ÖZTÜRK" userId="99af92eb8e3f1dda" providerId="LiveId" clId="{23D9804F-31A8-4C55-85FF-D2EAEEE4DF69}" dt="2020-02-19T22:24:05.378" v="363" actId="478"/>
          <ac:spMkLst>
            <pc:docMk/>
            <pc:sldMk cId="3150569374" sldId="275"/>
            <ac:spMk id="12" creationId="{EA693198-8198-4651-8736-17089BE7CDFF}"/>
          </ac:spMkLst>
        </pc:spChg>
        <pc:spChg chg="del mod">
          <ac:chgData name="Özgür ÖZTÜRK" userId="99af92eb8e3f1dda" providerId="LiveId" clId="{23D9804F-31A8-4C55-85FF-D2EAEEE4DF69}" dt="2020-02-19T22:24:01.610" v="362" actId="478"/>
          <ac:spMkLst>
            <pc:docMk/>
            <pc:sldMk cId="3150569374" sldId="275"/>
            <ac:spMk id="13" creationId="{B47B20EF-0434-430F-BAE2-7BF7E6AF46CC}"/>
          </ac:spMkLst>
        </pc:spChg>
        <pc:picChg chg="del">
          <ac:chgData name="Özgür ÖZTÜRK" userId="99af92eb8e3f1dda" providerId="LiveId" clId="{23D9804F-31A8-4C55-85FF-D2EAEEE4DF69}" dt="2020-02-19T22:24:06.767" v="364" actId="478"/>
          <ac:picMkLst>
            <pc:docMk/>
            <pc:sldMk cId="3150569374" sldId="275"/>
            <ac:picMk id="7" creationId="{AB48BE4A-592A-44BF-A609-C3E639C37E7C}"/>
          </ac:picMkLst>
        </pc:picChg>
        <pc:picChg chg="add del">
          <ac:chgData name="Özgür ÖZTÜRK" userId="99af92eb8e3f1dda" providerId="LiveId" clId="{23D9804F-31A8-4C55-85FF-D2EAEEE4DF69}" dt="2020-02-19T22:24:09.187" v="365" actId="478"/>
          <ac:picMkLst>
            <pc:docMk/>
            <pc:sldMk cId="3150569374" sldId="275"/>
            <ac:picMk id="10" creationId="{E7ACBF1C-B4F4-4A00-B4A5-0A56166A2230}"/>
          </ac:picMkLst>
        </pc:picChg>
        <pc:picChg chg="add">
          <ac:chgData name="Özgür ÖZTÜRK" userId="99af92eb8e3f1dda" providerId="LiveId" clId="{23D9804F-31A8-4C55-85FF-D2EAEEE4DF69}" dt="2020-02-19T22:24:50.369" v="366"/>
          <ac:picMkLst>
            <pc:docMk/>
            <pc:sldMk cId="3150569374" sldId="275"/>
            <ac:picMk id="1026" creationId="{C5429014-129E-4204-8BF9-C127F0C60BA9}"/>
          </ac:picMkLst>
        </pc:picChg>
      </pc:sldChg>
      <pc:sldChg chg="addSp delSp modSp add">
        <pc:chgData name="Özgür ÖZTÜRK" userId="99af92eb8e3f1dda" providerId="LiveId" clId="{23D9804F-31A8-4C55-85FF-D2EAEEE4DF69}" dt="2020-02-19T22:35:12.493" v="1285" actId="20577"/>
        <pc:sldMkLst>
          <pc:docMk/>
          <pc:sldMk cId="2658513987" sldId="276"/>
        </pc:sldMkLst>
        <pc:spChg chg="mod">
          <ac:chgData name="Özgür ÖZTÜRK" userId="99af92eb8e3f1dda" providerId="LiveId" clId="{23D9804F-31A8-4C55-85FF-D2EAEEE4DF69}" dt="2020-02-19T22:35:12.493" v="1285" actId="20577"/>
          <ac:spMkLst>
            <pc:docMk/>
            <pc:sldMk cId="2658513987" sldId="276"/>
            <ac:spMk id="2" creationId="{00000000-0000-0000-0000-000000000000}"/>
          </ac:spMkLst>
        </pc:spChg>
        <pc:spChg chg="add mod">
          <ac:chgData name="Özgür ÖZTÜRK" userId="99af92eb8e3f1dda" providerId="LiveId" clId="{23D9804F-31A8-4C55-85FF-D2EAEEE4DF69}" dt="2020-02-19T22:32:56.997" v="1106" actId="20577"/>
          <ac:spMkLst>
            <pc:docMk/>
            <pc:sldMk cId="2658513987" sldId="276"/>
            <ac:spMk id="3" creationId="{4E09F2E8-0C70-4B1E-9734-DDE8B513B4FA}"/>
          </ac:spMkLst>
        </pc:spChg>
        <pc:spChg chg="add mod">
          <ac:chgData name="Özgür ÖZTÜRK" userId="99af92eb8e3f1dda" providerId="LiveId" clId="{23D9804F-31A8-4C55-85FF-D2EAEEE4DF69}" dt="2020-02-19T22:33:33.794" v="1136" actId="11529"/>
          <ac:spMkLst>
            <pc:docMk/>
            <pc:sldMk cId="2658513987" sldId="276"/>
            <ac:spMk id="4" creationId="{7B9D1440-7211-424F-A26D-5A4B815FC74D}"/>
          </ac:spMkLst>
        </pc:spChg>
        <pc:spChg chg="add mod">
          <ac:chgData name="Özgür ÖZTÜRK" userId="99af92eb8e3f1dda" providerId="LiveId" clId="{23D9804F-31A8-4C55-85FF-D2EAEEE4DF69}" dt="2020-02-19T22:33:43.955" v="1138" actId="1076"/>
          <ac:spMkLst>
            <pc:docMk/>
            <pc:sldMk cId="2658513987" sldId="276"/>
            <ac:spMk id="8" creationId="{10425AF6-11F2-4A99-90AA-58F9CA90D151}"/>
          </ac:spMkLst>
        </pc:spChg>
        <pc:spChg chg="add mod">
          <ac:chgData name="Özgür ÖZTÜRK" userId="99af92eb8e3f1dda" providerId="LiveId" clId="{23D9804F-31A8-4C55-85FF-D2EAEEE4DF69}" dt="2020-02-19T22:33:50.675" v="1140" actId="1076"/>
          <ac:spMkLst>
            <pc:docMk/>
            <pc:sldMk cId="2658513987" sldId="276"/>
            <ac:spMk id="9" creationId="{3D83F3DB-33BF-49AD-87BF-ECBCC0300DF5}"/>
          </ac:spMkLst>
        </pc:spChg>
        <pc:spChg chg="add mod">
          <ac:chgData name="Özgür ÖZTÜRK" userId="99af92eb8e3f1dda" providerId="LiveId" clId="{23D9804F-31A8-4C55-85FF-D2EAEEE4DF69}" dt="2020-02-19T22:33:56.576" v="1142" actId="1076"/>
          <ac:spMkLst>
            <pc:docMk/>
            <pc:sldMk cId="2658513987" sldId="276"/>
            <ac:spMk id="10" creationId="{243FF7F5-8C06-4177-BE63-A40973CE4948}"/>
          </ac:spMkLst>
        </pc:spChg>
        <pc:spChg chg="mod">
          <ac:chgData name="Özgür ÖZTÜRK" userId="99af92eb8e3f1dda" providerId="LiveId" clId="{23D9804F-31A8-4C55-85FF-D2EAEEE4DF69}" dt="2020-02-19T22:34:25.597" v="1150" actId="20577"/>
          <ac:spMkLst>
            <pc:docMk/>
            <pc:sldMk cId="2658513987" sldId="276"/>
            <ac:spMk id="11" creationId="{2C1ABFDA-F379-4532-9472-8E6022D082CD}"/>
          </ac:spMkLst>
        </pc:spChg>
        <pc:picChg chg="del">
          <ac:chgData name="Özgür ÖZTÜRK" userId="99af92eb8e3f1dda" providerId="LiveId" clId="{23D9804F-31A8-4C55-85FF-D2EAEEE4DF69}" dt="2020-02-19T22:31:48.800" v="893" actId="478"/>
          <ac:picMkLst>
            <pc:docMk/>
            <pc:sldMk cId="2658513987" sldId="276"/>
            <ac:picMk id="1026" creationId="{C5429014-129E-4204-8BF9-C127F0C60BA9}"/>
          </ac:picMkLst>
        </pc:picChg>
      </pc:sldChg>
      <pc:sldChg chg="add del ord">
        <pc:chgData name="Özgür ÖZTÜRK" userId="99af92eb8e3f1dda" providerId="LiveId" clId="{23D9804F-31A8-4C55-85FF-D2EAEEE4DF69}" dt="2020-02-19T22:31:44.370" v="891" actId="47"/>
        <pc:sldMkLst>
          <pc:docMk/>
          <pc:sldMk cId="3868056999" sldId="276"/>
        </pc:sldMkLst>
      </pc:sldChg>
      <pc:sldChg chg="add del">
        <pc:chgData name="Özgür ÖZTÜRK" userId="99af92eb8e3f1dda" providerId="LiveId" clId="{23D9804F-31A8-4C55-85FF-D2EAEEE4DF69}" dt="2020-02-19T22:31:35.082" v="887"/>
        <pc:sldMkLst>
          <pc:docMk/>
          <pc:sldMk cId="4080840792" sldId="276"/>
        </pc:sldMkLst>
      </pc:sldChg>
      <pc:sldChg chg="addSp delSp modSp add ord">
        <pc:chgData name="Özgür ÖZTÜRK" userId="99af92eb8e3f1dda" providerId="LiveId" clId="{23D9804F-31A8-4C55-85FF-D2EAEEE4DF69}" dt="2020-02-19T22:48:54.709" v="1698" actId="5793"/>
        <pc:sldMkLst>
          <pc:docMk/>
          <pc:sldMk cId="1902603052" sldId="277"/>
        </pc:sldMkLst>
        <pc:spChg chg="mod">
          <ac:chgData name="Özgür ÖZTÜRK" userId="99af92eb8e3f1dda" providerId="LiveId" clId="{23D9804F-31A8-4C55-85FF-D2EAEEE4DF69}" dt="2020-02-19T22:44:12.876" v="1403" actId="255"/>
          <ac:spMkLst>
            <pc:docMk/>
            <pc:sldMk cId="1902603052" sldId="277"/>
            <ac:spMk id="2" creationId="{00000000-0000-0000-0000-000000000000}"/>
          </ac:spMkLst>
        </pc:spChg>
        <pc:spChg chg="add del mod">
          <ac:chgData name="Özgür ÖZTÜRK" userId="99af92eb8e3f1dda" providerId="LiveId" clId="{23D9804F-31A8-4C55-85FF-D2EAEEE4DF69}" dt="2020-02-19T22:38:47.456" v="1350"/>
          <ac:spMkLst>
            <pc:docMk/>
            <pc:sldMk cId="1902603052" sldId="277"/>
            <ac:spMk id="3" creationId="{4E4DD72B-9EAE-4137-8BA0-8AE8ECA418FE}"/>
          </ac:spMkLst>
        </pc:spChg>
        <pc:spChg chg="mod">
          <ac:chgData name="Özgür ÖZTÜRK" userId="99af92eb8e3f1dda" providerId="LiveId" clId="{23D9804F-31A8-4C55-85FF-D2EAEEE4DF69}" dt="2020-02-19T22:48:54.709" v="1698" actId="5793"/>
          <ac:spMkLst>
            <pc:docMk/>
            <pc:sldMk cId="1902603052" sldId="277"/>
            <ac:spMk id="11" creationId="{2C1ABFDA-F379-4532-9472-8E6022D082CD}"/>
          </ac:spMkLst>
        </pc:spChg>
        <pc:picChg chg="add mod">
          <ac:chgData name="Özgür ÖZTÜRK" userId="99af92eb8e3f1dda" providerId="LiveId" clId="{23D9804F-31A8-4C55-85FF-D2EAEEE4DF69}" dt="2020-02-19T22:38:47.456" v="1350"/>
          <ac:picMkLst>
            <pc:docMk/>
            <pc:sldMk cId="1902603052" sldId="277"/>
            <ac:picMk id="4" creationId="{AAFC7E37-6F86-4E07-ACAD-4CDAB5652AF4}"/>
          </ac:picMkLst>
        </pc:picChg>
        <pc:picChg chg="del">
          <ac:chgData name="Özgür ÖZTÜRK" userId="99af92eb8e3f1dda" providerId="LiveId" clId="{23D9804F-31A8-4C55-85FF-D2EAEEE4DF69}" dt="2020-02-19T22:36:34.141" v="1349" actId="478"/>
          <ac:picMkLst>
            <pc:docMk/>
            <pc:sldMk cId="1902603052" sldId="277"/>
            <ac:picMk id="1026" creationId="{C5429014-129E-4204-8BF9-C127F0C60BA9}"/>
          </ac:picMkLst>
        </pc:picChg>
      </pc:sldChg>
      <pc:sldChg chg="addSp delSp modSp add">
        <pc:chgData name="Özgür ÖZTÜRK" userId="99af92eb8e3f1dda" providerId="LiveId" clId="{23D9804F-31A8-4C55-85FF-D2EAEEE4DF69}" dt="2020-02-19T22:48:28.851" v="1697" actId="20577"/>
        <pc:sldMkLst>
          <pc:docMk/>
          <pc:sldMk cId="3580736385" sldId="278"/>
        </pc:sldMkLst>
        <pc:spChg chg="mod">
          <ac:chgData name="Özgür ÖZTÜRK" userId="99af92eb8e3f1dda" providerId="LiveId" clId="{23D9804F-31A8-4C55-85FF-D2EAEEE4DF69}" dt="2020-02-19T22:44:06.207" v="1401" actId="255"/>
          <ac:spMkLst>
            <pc:docMk/>
            <pc:sldMk cId="3580736385" sldId="278"/>
            <ac:spMk id="2" creationId="{00000000-0000-0000-0000-000000000000}"/>
          </ac:spMkLst>
        </pc:spChg>
        <pc:spChg chg="add del mod">
          <ac:chgData name="Özgür ÖZTÜRK" userId="99af92eb8e3f1dda" providerId="LiveId" clId="{23D9804F-31A8-4C55-85FF-D2EAEEE4DF69}" dt="2020-02-19T22:48:07.183" v="1677"/>
          <ac:spMkLst>
            <pc:docMk/>
            <pc:sldMk cId="3580736385" sldId="278"/>
            <ac:spMk id="6" creationId="{EF4AEE4B-B673-40B7-9D8B-0DE22DDBCEA5}"/>
          </ac:spMkLst>
        </pc:spChg>
        <pc:spChg chg="mod">
          <ac:chgData name="Özgür ÖZTÜRK" userId="99af92eb8e3f1dda" providerId="LiveId" clId="{23D9804F-31A8-4C55-85FF-D2EAEEE4DF69}" dt="2020-02-19T22:48:28.851" v="1697" actId="20577"/>
          <ac:spMkLst>
            <pc:docMk/>
            <pc:sldMk cId="3580736385" sldId="278"/>
            <ac:spMk id="11" creationId="{2C1ABFDA-F379-4532-9472-8E6022D082CD}"/>
          </ac:spMkLst>
        </pc:spChg>
        <pc:picChg chg="del">
          <ac:chgData name="Özgür ÖZTÜRK" userId="99af92eb8e3f1dda" providerId="LiveId" clId="{23D9804F-31A8-4C55-85FF-D2EAEEE4DF69}" dt="2020-02-19T22:44:32.734" v="1427" actId="478"/>
          <ac:picMkLst>
            <pc:docMk/>
            <pc:sldMk cId="3580736385" sldId="278"/>
            <ac:picMk id="4" creationId="{AAFC7E37-6F86-4E07-ACAD-4CDAB5652AF4}"/>
          </ac:picMkLst>
        </pc:picChg>
        <pc:picChg chg="add mod">
          <ac:chgData name="Özgür ÖZTÜRK" userId="99af92eb8e3f1dda" providerId="LiveId" clId="{23D9804F-31A8-4C55-85FF-D2EAEEE4DF69}" dt="2020-02-19T22:48:07.183" v="1677"/>
          <ac:picMkLst>
            <pc:docMk/>
            <pc:sldMk cId="3580736385" sldId="278"/>
            <ac:picMk id="7" creationId="{10889441-643E-4F29-BC68-1034C837A1B4}"/>
          </ac:picMkLst>
        </pc:picChg>
      </pc:sldChg>
      <pc:sldChg chg="addSp modSp add ord">
        <pc:chgData name="Özgür ÖZTÜRK" userId="99af92eb8e3f1dda" providerId="LiveId" clId="{23D9804F-31A8-4C55-85FF-D2EAEEE4DF69}" dt="2020-02-19T22:51:27.314" v="1744" actId="20577"/>
        <pc:sldMkLst>
          <pc:docMk/>
          <pc:sldMk cId="2906854795" sldId="279"/>
        </pc:sldMkLst>
        <pc:spChg chg="mod">
          <ac:chgData name="Özgür ÖZTÜRK" userId="99af92eb8e3f1dda" providerId="LiveId" clId="{23D9804F-31A8-4C55-85FF-D2EAEEE4DF69}" dt="2020-02-19T22:51:27.314" v="1744" actId="20577"/>
          <ac:spMkLst>
            <pc:docMk/>
            <pc:sldMk cId="2906854795" sldId="279"/>
            <ac:spMk id="2" creationId="{00000000-0000-0000-0000-000000000000}"/>
          </ac:spMkLst>
        </pc:spChg>
        <pc:picChg chg="add mod">
          <ac:chgData name="Özgür ÖZTÜRK" userId="99af92eb8e3f1dda" providerId="LiveId" clId="{23D9804F-31A8-4C55-85FF-D2EAEEE4DF69}" dt="2020-02-19T22:50:29.892" v="1725" actId="1076"/>
          <ac:picMkLst>
            <pc:docMk/>
            <pc:sldMk cId="2906854795" sldId="279"/>
            <ac:picMk id="2050" creationId="{0D4BC353-083B-4C38-8631-FDD7411C45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Versiyonları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Kurulum</a:t>
            </a:r>
            <a:r>
              <a:rPr lang="en-US" dirty="0"/>
              <a:t> –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Araçlar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CE – Docker 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7FA66-34DA-4AC8-BFFB-FAE6D3B8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212" y="1752600"/>
            <a:ext cx="7772399" cy="4452564"/>
          </a:xfrm>
          <a:prstGeom prst="rect">
            <a:avLst/>
          </a:prstGeom>
        </p:spPr>
      </p:pic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06BA403B-1FCA-449C-B59D-DEBB07EFE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5012" y="3431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Fedora, Centos, Ubuntu </a:t>
            </a:r>
            <a:r>
              <a:rPr lang="en-US" dirty="0" err="1"/>
              <a:t>ya</a:t>
            </a:r>
            <a:r>
              <a:rPr lang="en-US" dirty="0"/>
              <a:t> da Debian </a:t>
            </a:r>
            <a:r>
              <a:rPr lang="en-US" dirty="0" err="1"/>
              <a:t>üstüne</a:t>
            </a:r>
            <a:r>
              <a:rPr lang="en-US" dirty="0"/>
              <a:t> </a:t>
            </a:r>
            <a:r>
              <a:rPr lang="en-US" dirty="0" err="1"/>
              <a:t>kurulabilir</a:t>
            </a:r>
            <a:endParaRPr lang="en-US" dirty="0"/>
          </a:p>
          <a:p>
            <a:r>
              <a:rPr lang="en-US" dirty="0"/>
              <a:t>Linux Kernel min 3.1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üstü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2B414-32E9-4C2A-9935-5E42DFBAA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1A658E-9B17-4692-B588-B992EE234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591384" y="1905000"/>
            <a:ext cx="2281658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14A57-E657-48F9-A13E-8845C2E73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612" y="3352800"/>
            <a:ext cx="3967947" cy="33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</a:t>
            </a:r>
            <a:r>
              <a:rPr lang="en-US" dirty="0" err="1"/>
              <a:t>OsX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Windows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ACBF1C-B4F4-4A00-B4A5-0A56166A2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6813" y="3240461"/>
            <a:ext cx="4419600" cy="1596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22B414-32E9-4C2A-9935-5E42DFBAA1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8BE4A-592A-44BF-A609-C3E639C37E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522413" y="3220298"/>
            <a:ext cx="4419600" cy="16366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693198-8198-4651-8736-17089BE7CDFF}"/>
              </a:ext>
            </a:extLst>
          </p:cNvPr>
          <p:cNvSpPr/>
          <p:nvPr/>
        </p:nvSpPr>
        <p:spPr>
          <a:xfrm>
            <a:off x="1796009" y="5105400"/>
            <a:ext cx="3872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Min. Apple Mac OS Sierra 10.12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üstü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7B20EF-0434-430F-BAE2-7BF7E6AF46CC}"/>
              </a:ext>
            </a:extLst>
          </p:cNvPr>
          <p:cNvSpPr/>
          <p:nvPr/>
        </p:nvSpPr>
        <p:spPr>
          <a:xfrm>
            <a:off x="6549680" y="5105400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Windows 10 Pro-Enterprise-Education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05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2B414-32E9-4C2A-9935-5E42DFBAA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1ABFDA-F379-4532-9472-8E6022D082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“Docker Desktop for Windows” Windows 7-8 </a:t>
            </a:r>
            <a:r>
              <a:rPr lang="en-US" dirty="0" err="1"/>
              <a:t>ve</a:t>
            </a:r>
            <a:r>
              <a:rPr lang="en-US" dirty="0"/>
              <a:t> Windows 10 Home edition </a:t>
            </a:r>
            <a:r>
              <a:rPr lang="en-US" dirty="0" err="1"/>
              <a:t>desteklemez</a:t>
            </a:r>
            <a:r>
              <a:rPr lang="en-US" dirty="0"/>
              <a:t>. Bu </a:t>
            </a:r>
            <a:r>
              <a:rPr lang="en-US" dirty="0" err="1"/>
              <a:t>sistemlere</a:t>
            </a:r>
            <a:r>
              <a:rPr lang="en-US" dirty="0"/>
              <a:t> “Docker Toolbox” </a:t>
            </a:r>
            <a:r>
              <a:rPr lang="en-US" dirty="0" err="1"/>
              <a:t>kurulmalıdır</a:t>
            </a:r>
            <a:r>
              <a:rPr lang="en-US" dirty="0"/>
              <a:t>.</a:t>
            </a:r>
          </a:p>
          <a:p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64bit </a:t>
            </a:r>
            <a:r>
              <a:rPr lang="en-US" dirty="0" err="1"/>
              <a:t>versiyonunun</a:t>
            </a:r>
            <a:r>
              <a:rPr lang="en-US" dirty="0"/>
              <a:t>  </a:t>
            </a:r>
            <a:r>
              <a:rPr lang="en-US" dirty="0" err="1"/>
              <a:t>yüklenmesi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r>
              <a:rPr lang="en-US" dirty="0" err="1"/>
              <a:t>Bios’dan</a:t>
            </a:r>
            <a:r>
              <a:rPr lang="en-US" dirty="0"/>
              <a:t> Virtualization </a:t>
            </a:r>
            <a:r>
              <a:rPr lang="en-US" dirty="0" err="1"/>
              <a:t>desteğinin</a:t>
            </a:r>
            <a:r>
              <a:rPr lang="en-US" dirty="0"/>
              <a:t> </a:t>
            </a:r>
            <a:r>
              <a:rPr lang="en-US" dirty="0" err="1"/>
              <a:t>açılması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</a:t>
            </a:r>
            <a:endParaRPr lang="en-DE" dirty="0"/>
          </a:p>
        </p:txBody>
      </p:sp>
      <p:pic>
        <p:nvPicPr>
          <p:cNvPr id="1026" name="Picture 2" descr="Release page">
            <a:extLst>
              <a:ext uri="{FF2B5EF4-FFF2-40B4-BE49-F238E27FC236}">
                <a16:creationId xmlns:a16="http://schemas.microsoft.com/office/drawing/2014/main" id="{C5429014-129E-4204-8BF9-C127F0C60BA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2320826"/>
            <a:ext cx="4419600" cy="343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Docker </a:t>
            </a:r>
            <a:r>
              <a:rPr lang="en-US" dirty="0" err="1"/>
              <a:t>kurulacak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2B414-32E9-4C2A-9935-5E42DFBAA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1ABFDA-F379-4532-9472-8E6022D082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Docker Engine CE</a:t>
            </a:r>
          </a:p>
          <a:p>
            <a:pPr marL="0" indent="0">
              <a:buNone/>
            </a:pPr>
            <a:r>
              <a:rPr lang="en-US" dirty="0"/>
              <a:t> Docker Desktop for Mac</a:t>
            </a:r>
          </a:p>
          <a:p>
            <a:pPr marL="0" indent="0">
              <a:buNone/>
            </a:pPr>
            <a:r>
              <a:rPr lang="en-US" dirty="0"/>
              <a:t> Docker Desktop for Windows</a:t>
            </a:r>
          </a:p>
          <a:p>
            <a:pPr marL="0" indent="0">
              <a:buNone/>
            </a:pPr>
            <a:r>
              <a:rPr lang="en-US" dirty="0"/>
              <a:t> Docker Toolbox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F2E8-0C70-4B1E-9734-DDE8B513B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  <a:p>
            <a:r>
              <a:rPr lang="en-US" dirty="0"/>
              <a:t>Mac </a:t>
            </a:r>
            <a:r>
              <a:rPr lang="en-US" dirty="0" err="1"/>
              <a:t>OsX</a:t>
            </a:r>
            <a:endParaRPr lang="en-US" dirty="0"/>
          </a:p>
          <a:p>
            <a:r>
              <a:rPr lang="en-US" dirty="0"/>
              <a:t>Windows 10 Pro-Ent-Edu</a:t>
            </a:r>
          </a:p>
          <a:p>
            <a:r>
              <a:rPr lang="en-US" dirty="0"/>
              <a:t>Windows 7-8 </a:t>
            </a:r>
            <a:r>
              <a:rPr lang="en-US" dirty="0" err="1"/>
              <a:t>ve</a:t>
            </a:r>
            <a:r>
              <a:rPr lang="en-US" dirty="0"/>
              <a:t> 10 Home</a:t>
            </a:r>
            <a:endParaRPr lang="en-D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B9D1440-7211-424F-A26D-5A4B815FC74D}"/>
              </a:ext>
            </a:extLst>
          </p:cNvPr>
          <p:cNvSpPr/>
          <p:nvPr/>
        </p:nvSpPr>
        <p:spPr>
          <a:xfrm>
            <a:off x="5332412" y="1981200"/>
            <a:ext cx="914402" cy="2286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425AF6-11F2-4A99-90AA-58F9CA90D151}"/>
              </a:ext>
            </a:extLst>
          </p:cNvPr>
          <p:cNvSpPr/>
          <p:nvPr/>
        </p:nvSpPr>
        <p:spPr>
          <a:xfrm>
            <a:off x="5332412" y="2570672"/>
            <a:ext cx="914402" cy="2286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D83F3DB-33BF-49AD-87BF-ECBCC0300DF5}"/>
              </a:ext>
            </a:extLst>
          </p:cNvPr>
          <p:cNvSpPr/>
          <p:nvPr/>
        </p:nvSpPr>
        <p:spPr>
          <a:xfrm>
            <a:off x="5332412" y="3124200"/>
            <a:ext cx="914402" cy="2286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3FF7F5-8C06-4177-BE63-A40973CE4948}"/>
              </a:ext>
            </a:extLst>
          </p:cNvPr>
          <p:cNvSpPr/>
          <p:nvPr/>
        </p:nvSpPr>
        <p:spPr>
          <a:xfrm>
            <a:off x="5332262" y="3669820"/>
            <a:ext cx="914402" cy="2286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851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Docker Engine </a:t>
            </a:r>
            <a:r>
              <a:rPr lang="en-US" sz="3000" dirty="0" err="1"/>
              <a:t>Versiyonları</a:t>
            </a:r>
            <a:r>
              <a:rPr lang="en-US" sz="3000" dirty="0"/>
              <a:t> (2017 </a:t>
            </a:r>
            <a:r>
              <a:rPr lang="en-US" sz="3000" dirty="0" err="1"/>
              <a:t>Öncesi</a:t>
            </a:r>
            <a:r>
              <a:rPr lang="en-US" sz="3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2B414-32E9-4C2A-9935-5E42DFBAA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1ABFDA-F379-4532-9472-8E6022D082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Major.minor</a:t>
            </a:r>
            <a:endParaRPr lang="en-US" dirty="0"/>
          </a:p>
          <a:p>
            <a:r>
              <a:rPr lang="en-US" dirty="0"/>
              <a:t>Son version 1.13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FC7E37-6F86-4E07-ACAD-4CDAB5652A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2413" y="2813873"/>
            <a:ext cx="4419600" cy="24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Docker Engine </a:t>
            </a:r>
            <a:r>
              <a:rPr lang="en-US" sz="3000" dirty="0" err="1"/>
              <a:t>Versiyonları</a:t>
            </a:r>
            <a:r>
              <a:rPr lang="en-US" sz="3000" dirty="0"/>
              <a:t> (2017 </a:t>
            </a:r>
            <a:r>
              <a:rPr lang="en-US" sz="3000" dirty="0" err="1"/>
              <a:t>Sonrası</a:t>
            </a:r>
            <a:r>
              <a:rPr lang="en-US" sz="30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2B414-32E9-4C2A-9935-5E42DFBAA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1ABFDA-F379-4532-9472-8E6022D082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YY.MM (</a:t>
            </a:r>
            <a:r>
              <a:rPr lang="en-US" dirty="0" err="1"/>
              <a:t>Yıl</a:t>
            </a:r>
            <a:r>
              <a:rPr lang="en-US" dirty="0"/>
              <a:t> – Ay)</a:t>
            </a:r>
          </a:p>
          <a:p>
            <a:r>
              <a:rPr lang="en-US" dirty="0"/>
              <a:t>Son  </a:t>
            </a:r>
            <a:r>
              <a:rPr lang="en-US" dirty="0" err="1"/>
              <a:t>majör</a:t>
            </a:r>
            <a:r>
              <a:rPr lang="en-US" dirty="0"/>
              <a:t> version 19.03</a:t>
            </a:r>
          </a:p>
          <a:p>
            <a:r>
              <a:rPr lang="en-US" dirty="0"/>
              <a:t>YY.MM major </a:t>
            </a:r>
            <a:r>
              <a:rPr lang="en-US" dirty="0" err="1"/>
              <a:t>versiyon</a:t>
            </a:r>
            <a:r>
              <a:rPr lang="en-US" dirty="0"/>
              <a:t>. Minor </a:t>
            </a:r>
            <a:r>
              <a:rPr lang="en-US" dirty="0" err="1"/>
              <a:t>versiyonlar</a:t>
            </a:r>
            <a:r>
              <a:rPr lang="en-US" dirty="0"/>
              <a:t> YY.MM.01-02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ekleniyor</a:t>
            </a:r>
            <a:r>
              <a:rPr lang="en-US" dirty="0"/>
              <a:t>.</a:t>
            </a:r>
          </a:p>
          <a:p>
            <a:r>
              <a:rPr lang="en-US" dirty="0" err="1"/>
              <a:t>Ör</a:t>
            </a:r>
            <a:r>
              <a:rPr lang="en-US" dirty="0"/>
              <a:t>: 19.03.05  -- &gt; 19.03 </a:t>
            </a:r>
            <a:r>
              <a:rPr lang="en-US" dirty="0" err="1"/>
              <a:t>versiyonuna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5. patch release 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889441-643E-4F29-BC68-1034C837A1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14251" y="1918551"/>
            <a:ext cx="3635924" cy="42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3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Support Lifecycle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A0A1F-4055-401A-B6FD-DB11EA5A7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4" y="6312027"/>
            <a:ext cx="1371600" cy="469773"/>
          </a:xfrm>
          <a:prstGeom prst="rect">
            <a:avLst/>
          </a:prstGeom>
        </p:spPr>
      </p:pic>
      <p:pic>
        <p:nvPicPr>
          <p:cNvPr id="2050" name="Picture 2" descr="Docker Enterprise Edition">
            <a:extLst>
              <a:ext uri="{FF2B5EF4-FFF2-40B4-BE49-F238E27FC236}">
                <a16:creationId xmlns:a16="http://schemas.microsoft.com/office/drawing/2014/main" id="{0D4BC353-083B-4C38-8631-FDD7411C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828800"/>
            <a:ext cx="9753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5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63</TotalTime>
  <Words>180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Docker Versiyonları</vt:lpstr>
      <vt:lpstr>Docker CE – Docker EE</vt:lpstr>
      <vt:lpstr>Linux</vt:lpstr>
      <vt:lpstr>Mac OsX ve Windows</vt:lpstr>
      <vt:lpstr>Docker Toolbox</vt:lpstr>
      <vt:lpstr>Hangi sisteme hangi Docker kurulacak?</vt:lpstr>
      <vt:lpstr>Docker Engine Versiyonları (2017 Öncesi)</vt:lpstr>
      <vt:lpstr>Docker Engine Versiyonları (2017 Sonrası)</vt:lpstr>
      <vt:lpstr>Docker Support Lifecycle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2020-02-19T22:53:23Z</dcterms:modified>
</cp:coreProperties>
</file>