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2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C84E8-9DA0-4CAB-98DC-E586D1794822}" v="21" dt="2020-02-20T09:31:59.64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F3FC84E8-9DA0-4CAB-98DC-E586D1794822}"/>
    <pc:docChg chg="custSel addSld delSld modSld sldOrd delSection modSection">
      <pc:chgData name="Özgür ÖZTÜRK" userId="99af92eb8e3f1dda" providerId="LiveId" clId="{F3FC84E8-9DA0-4CAB-98DC-E586D1794822}" dt="2020-02-20T09:33:03.903" v="1022" actId="18676"/>
      <pc:docMkLst>
        <pc:docMk/>
      </pc:docMkLst>
      <pc:sldChg chg="modSp">
        <pc:chgData name="Özgür ÖZTÜRK" userId="99af92eb8e3f1dda" providerId="LiveId" clId="{F3FC84E8-9DA0-4CAB-98DC-E586D1794822}" dt="2020-02-20T09:20:55.682" v="9" actId="20577"/>
        <pc:sldMkLst>
          <pc:docMk/>
          <pc:sldMk cId="1920111014" sldId="256"/>
        </pc:sldMkLst>
        <pc:spChg chg="mod">
          <ac:chgData name="Özgür ÖZTÜRK" userId="99af92eb8e3f1dda" providerId="LiveId" clId="{F3FC84E8-9DA0-4CAB-98DC-E586D1794822}" dt="2020-02-20T09:20:55.682" v="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4135151317" sldId="260"/>
        </pc:sldMkLst>
      </pc:sldChg>
      <pc:sldChg chg="del ord">
        <pc:chgData name="Özgür ÖZTÜRK" userId="99af92eb8e3f1dda" providerId="LiveId" clId="{F3FC84E8-9DA0-4CAB-98DC-E586D1794822}" dt="2020-02-20T09:33:03.903" v="1022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3FC84E8-9DA0-4CAB-98DC-E586D1794822}" dt="2020-02-20T09:33:03.903" v="1022" actId="18676"/>
        <pc:sldMkLst>
          <pc:docMk/>
          <pc:sldMk cId="1989555738" sldId="269"/>
        </pc:sldMkLst>
      </pc:sldChg>
      <pc:sldChg chg="modSp add del ord">
        <pc:chgData name="Özgür ÖZTÜRK" userId="99af92eb8e3f1dda" providerId="LiveId" clId="{F3FC84E8-9DA0-4CAB-98DC-E586D1794822}" dt="2020-02-20T09:30:50.399" v="969" actId="2696"/>
        <pc:sldMkLst>
          <pc:docMk/>
          <pc:sldMk cId="983900180" sldId="270"/>
        </pc:sldMkLst>
        <pc:spChg chg="mod">
          <ac:chgData name="Özgür ÖZTÜRK" userId="99af92eb8e3f1dda" providerId="LiveId" clId="{F3FC84E8-9DA0-4CAB-98DC-E586D1794822}" dt="2020-02-20T09:22:05.230" v="38" actId="20577"/>
          <ac:spMkLst>
            <pc:docMk/>
            <pc:sldMk cId="983900180" sldId="270"/>
            <ac:spMk id="2" creationId="{00000000-0000-0000-0000-000000000000}"/>
          </ac:spMkLst>
        </pc:spChg>
      </pc:sldChg>
      <pc:sldChg chg="addSp delSp modSp add ord">
        <pc:chgData name="Özgür ÖZTÜRK" userId="99af92eb8e3f1dda" providerId="LiveId" clId="{F3FC84E8-9DA0-4CAB-98DC-E586D1794822}" dt="2020-02-20T09:25:59.486" v="490" actId="478"/>
        <pc:sldMkLst>
          <pc:docMk/>
          <pc:sldMk cId="1540947064" sldId="271"/>
        </pc:sldMkLst>
        <pc:spChg chg="mod">
          <ac:chgData name="Özgür ÖZTÜRK" userId="99af92eb8e3f1dda" providerId="LiveId" clId="{F3FC84E8-9DA0-4CAB-98DC-E586D1794822}" dt="2020-02-20T09:22:22.842" v="57" actId="20577"/>
          <ac:spMkLst>
            <pc:docMk/>
            <pc:sldMk cId="1540947064" sldId="271"/>
            <ac:spMk id="2" creationId="{00000000-0000-0000-0000-000000000000}"/>
          </ac:spMkLst>
        </pc:spChg>
        <pc:spChg chg="mod">
          <ac:chgData name="Özgür ÖZTÜRK" userId="99af92eb8e3f1dda" providerId="LiveId" clId="{F3FC84E8-9DA0-4CAB-98DC-E586D1794822}" dt="2020-02-20T09:24:48.482" v="487" actId="20577"/>
          <ac:spMkLst>
            <pc:docMk/>
            <pc:sldMk cId="1540947064" sldId="271"/>
            <ac:spMk id="4" creationId="{00000000-0000-0000-0000-000000000000}"/>
          </ac:spMkLst>
        </pc:spChg>
        <pc:spChg chg="del">
          <ac:chgData name="Özgür ÖZTÜRK" userId="99af92eb8e3f1dda" providerId="LiveId" clId="{F3FC84E8-9DA0-4CAB-98DC-E586D1794822}" dt="2020-02-20T09:25:54.967" v="488" actId="931"/>
          <ac:spMkLst>
            <pc:docMk/>
            <pc:sldMk cId="1540947064" sldId="271"/>
            <ac:spMk id="6" creationId="{00000000-0000-0000-0000-000000000000}"/>
          </ac:spMkLst>
        </pc:spChg>
        <pc:spChg chg="add del mod">
          <ac:chgData name="Özgür ÖZTÜRK" userId="99af92eb8e3f1dda" providerId="LiveId" clId="{F3FC84E8-9DA0-4CAB-98DC-E586D1794822}" dt="2020-02-20T09:25:59.486" v="490" actId="478"/>
          <ac:spMkLst>
            <pc:docMk/>
            <pc:sldMk cId="1540947064" sldId="271"/>
            <ac:spMk id="8" creationId="{528B56E7-0C41-45CC-96C9-609E9F521ED0}"/>
          </ac:spMkLst>
        </pc:spChg>
        <pc:picChg chg="add mod">
          <ac:chgData name="Özgür ÖZTÜRK" userId="99af92eb8e3f1dda" providerId="LiveId" clId="{F3FC84E8-9DA0-4CAB-98DC-E586D1794822}" dt="2020-02-20T09:25:57.055" v="489" actId="27614"/>
          <ac:picMkLst>
            <pc:docMk/>
            <pc:sldMk cId="1540947064" sldId="271"/>
            <ac:picMk id="7" creationId="{3C8EB9D4-95BE-40B5-9968-3B73D94CE33F}"/>
          </ac:picMkLst>
        </pc:picChg>
      </pc:sldChg>
      <pc:sldChg chg="addSp delSp modSp add">
        <pc:chgData name="Özgür ÖZTÜRK" userId="99af92eb8e3f1dda" providerId="LiveId" clId="{F3FC84E8-9DA0-4CAB-98DC-E586D1794822}" dt="2020-02-20T09:31:59.646" v="1021" actId="1076"/>
        <pc:sldMkLst>
          <pc:docMk/>
          <pc:sldMk cId="1575753306" sldId="272"/>
        </pc:sldMkLst>
        <pc:spChg chg="mod">
          <ac:chgData name="Özgür ÖZTÜRK" userId="99af92eb8e3f1dda" providerId="LiveId" clId="{F3FC84E8-9DA0-4CAB-98DC-E586D1794822}" dt="2020-02-20T09:28:22.646" v="503" actId="20577"/>
          <ac:spMkLst>
            <pc:docMk/>
            <pc:sldMk cId="1575753306" sldId="272"/>
            <ac:spMk id="2" creationId="{00000000-0000-0000-0000-000000000000}"/>
          </ac:spMkLst>
        </pc:spChg>
        <pc:spChg chg="mod">
          <ac:chgData name="Özgür ÖZTÜRK" userId="99af92eb8e3f1dda" providerId="LiveId" clId="{F3FC84E8-9DA0-4CAB-98DC-E586D1794822}" dt="2020-02-20T09:31:10.833" v="1001" actId="27636"/>
          <ac:spMkLst>
            <pc:docMk/>
            <pc:sldMk cId="1575753306" sldId="272"/>
            <ac:spMk id="4" creationId="{00000000-0000-0000-0000-000000000000}"/>
          </ac:spMkLst>
        </pc:spChg>
        <pc:spChg chg="add del mod">
          <ac:chgData name="Özgür ÖZTÜRK" userId="99af92eb8e3f1dda" providerId="LiveId" clId="{F3FC84E8-9DA0-4CAB-98DC-E586D1794822}" dt="2020-02-20T09:28:17.954" v="493"/>
          <ac:spMkLst>
            <pc:docMk/>
            <pc:sldMk cId="1575753306" sldId="272"/>
            <ac:spMk id="6" creationId="{4BBF44A8-8C96-4FC4-9A2D-F674E0E04E3B}"/>
          </ac:spMkLst>
        </pc:spChg>
        <pc:spChg chg="add mod">
          <ac:chgData name="Özgür ÖZTÜRK" userId="99af92eb8e3f1dda" providerId="LiveId" clId="{F3FC84E8-9DA0-4CAB-98DC-E586D1794822}" dt="2020-02-20T09:31:41.588" v="1014" actId="14100"/>
          <ac:spMkLst>
            <pc:docMk/>
            <pc:sldMk cId="1575753306" sldId="272"/>
            <ac:spMk id="8" creationId="{59C6FDFD-42B4-4C36-96F4-83D5A6E04DB0}"/>
          </ac:spMkLst>
        </pc:spChg>
        <pc:picChg chg="del">
          <ac:chgData name="Özgür ÖZTÜRK" userId="99af92eb8e3f1dda" providerId="LiveId" clId="{F3FC84E8-9DA0-4CAB-98DC-E586D1794822}" dt="2020-02-20T09:28:16.274" v="492" actId="478"/>
          <ac:picMkLst>
            <pc:docMk/>
            <pc:sldMk cId="1575753306" sldId="272"/>
            <ac:picMk id="7" creationId="{3C8EB9D4-95BE-40B5-9968-3B73D94CE33F}"/>
          </ac:picMkLst>
        </pc:picChg>
        <pc:picChg chg="add del mod">
          <ac:chgData name="Özgür ÖZTÜRK" userId="99af92eb8e3f1dda" providerId="LiveId" clId="{F3FC84E8-9DA0-4CAB-98DC-E586D1794822}" dt="2020-02-20T09:31:14.432" v="1004" actId="478"/>
          <ac:picMkLst>
            <pc:docMk/>
            <pc:sldMk cId="1575753306" sldId="272"/>
            <ac:picMk id="1026" creationId="{F139F56D-8A27-4781-AB61-2C0840352D30}"/>
          </ac:picMkLst>
        </pc:picChg>
        <pc:picChg chg="add mod">
          <ac:chgData name="Özgür ÖZTÜRK" userId="99af92eb8e3f1dda" providerId="LiveId" clId="{F3FC84E8-9DA0-4CAB-98DC-E586D1794822}" dt="2020-02-20T09:31:59.646" v="1021" actId="1076"/>
          <ac:picMkLst>
            <pc:docMk/>
            <pc:sldMk cId="1575753306" sldId="272"/>
            <ac:picMk id="1028" creationId="{A7031041-4CE4-480D-95C5-452002E235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devops-tools/docker-trusted-registry-vs-gitlab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Registry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Container Registry, Container Image Registry, Docker Registry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bilinir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 </a:t>
            </a:r>
            <a:r>
              <a:rPr lang="en-US" dirty="0" err="1"/>
              <a:t>imajlarını</a:t>
            </a:r>
            <a:r>
              <a:rPr lang="en-US" dirty="0"/>
              <a:t> </a:t>
            </a:r>
            <a:r>
              <a:rPr lang="en-US" dirty="0" err="1"/>
              <a:t>depolayıp</a:t>
            </a:r>
            <a:r>
              <a:rPr lang="en-US" dirty="0"/>
              <a:t> </a:t>
            </a:r>
            <a:r>
              <a:rPr lang="en-US" dirty="0" err="1"/>
              <a:t>dağıtabildiğiniz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servislere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isimdir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bilineni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Docker </a:t>
            </a:r>
            <a:r>
              <a:rPr lang="en-US" dirty="0" err="1"/>
              <a:t>Engine’in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baktığı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 Docker </a:t>
            </a:r>
            <a:r>
              <a:rPr lang="en-US" dirty="0" err="1"/>
              <a:t>Hub’dır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Content Placeholder 6" descr="A picture containing mug&#10;&#10;Description automatically generated">
            <a:extLst>
              <a:ext uri="{FF2B5EF4-FFF2-40B4-BE49-F238E27FC236}">
                <a16:creationId xmlns:a16="http://schemas.microsoft.com/office/drawing/2014/main" id="{3C8EB9D4-95BE-40B5-9968-3B73D94C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39594" y="2057400"/>
            <a:ext cx="3810000" cy="37338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Docker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Docker Image Registry.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</a:t>
            </a:r>
            <a:r>
              <a:rPr lang="en-US" dirty="0" err="1"/>
              <a:t>bir</a:t>
            </a:r>
            <a:r>
              <a:rPr lang="en-US" dirty="0"/>
              <a:t> cloud </a:t>
            </a:r>
            <a:r>
              <a:rPr lang="en-US" dirty="0" err="1"/>
              <a:t>servisidir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sınırsız</a:t>
            </a:r>
            <a:r>
              <a:rPr lang="en-US" dirty="0"/>
              <a:t> public </a:t>
            </a:r>
            <a:r>
              <a:rPr lang="en-US" dirty="0" err="1"/>
              <a:t>ve</a:t>
            </a:r>
            <a:r>
              <a:rPr lang="en-US" dirty="0"/>
              <a:t> 1 </a:t>
            </a:r>
            <a:r>
              <a:rPr lang="en-US" dirty="0" err="1"/>
              <a:t>adet</a:t>
            </a:r>
            <a:r>
              <a:rPr lang="en-US" dirty="0"/>
              <a:t> private registry </a:t>
            </a:r>
            <a:r>
              <a:rPr lang="en-US" dirty="0" err="1"/>
              <a:t>yaratabilirsiniz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private registry </a:t>
            </a:r>
            <a:r>
              <a:rPr lang="en-US" dirty="0" err="1"/>
              <a:t>ihtiyacınız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7$’dan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fiyatlarla</a:t>
            </a:r>
            <a:r>
              <a:rPr lang="en-US" dirty="0"/>
              <a:t> </a:t>
            </a:r>
            <a:r>
              <a:rPr lang="en-US" dirty="0" err="1"/>
              <a:t>temin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Docker Official </a:t>
            </a:r>
            <a:r>
              <a:rPr lang="en-US" dirty="0" err="1"/>
              <a:t>Image’ler</a:t>
            </a:r>
            <a:r>
              <a:rPr lang="en-US" dirty="0"/>
              <a:t> de hub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C6FDFD-42B4-4C36-96F4-83D5A6E0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https://hub.docker.com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endParaRPr lang="en-DE" dirty="0"/>
          </a:p>
        </p:txBody>
      </p:sp>
      <p:pic>
        <p:nvPicPr>
          <p:cNvPr id="1028" name="Picture 4" descr="Image result for docker hub logo">
            <a:extLst>
              <a:ext uri="{FF2B5EF4-FFF2-40B4-BE49-F238E27FC236}">
                <a16:creationId xmlns:a16="http://schemas.microsoft.com/office/drawing/2014/main" id="{A7031041-4CE4-480D-95C5-452002E2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18" y="2667000"/>
            <a:ext cx="58242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</TotalTime>
  <Words>100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Docker Hub</vt:lpstr>
      <vt:lpstr>Image Registry</vt:lpstr>
      <vt:lpstr>Docker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2020-02-20T09:33:12Z</dcterms:modified>
</cp:coreProperties>
</file>