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9498459A-6F4C-4F2F-93AE-72B7078B3F4F}"/>
    <pc:docChg chg="custSel modSld sldOrd modSection">
      <pc:chgData name="Özgür ÖZTÜRK" userId="99af92eb8e3f1dda" providerId="LiveId" clId="{9498459A-6F4C-4F2F-93AE-72B7078B3F4F}" dt="2020-02-18T07:48:28.788" v="37"/>
      <pc:docMkLst>
        <pc:docMk/>
      </pc:docMkLst>
      <pc:sldChg chg="modSp ord">
        <pc:chgData name="Özgür ÖZTÜRK" userId="99af92eb8e3f1dda" providerId="LiveId" clId="{9498459A-6F4C-4F2F-93AE-72B7078B3F4F}" dt="2020-02-18T07:48:28.788" v="37"/>
        <pc:sldMkLst>
          <pc:docMk/>
          <pc:sldMk cId="1920111014" sldId="256"/>
        </pc:sldMkLst>
        <pc:spChg chg="mod">
          <ac:chgData name="Özgür ÖZTÜRK" userId="99af92eb8e3f1dda" providerId="LiveId" clId="{9498459A-6F4C-4F2F-93AE-72B7078B3F4F}" dt="2020-02-18T07:47:38.074" v="7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Özgür ÖZTÜRK" userId="99af92eb8e3f1dda" providerId="LiveId" clId="{9498459A-6F4C-4F2F-93AE-72B7078B3F4F}" dt="2020-02-18T07:47:46.748" v="35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0BEE319C-6D3E-4E39-BB43-59B594AD88CB}"/>
    <pc:docChg chg="delSld modSld delSection modSection">
      <pc:chgData name="Özgür ÖZTÜRK" userId="99af92eb8e3f1dda" providerId="LiveId" clId="{0BEE319C-6D3E-4E39-BB43-59B594AD88CB}" dt="2020-02-20T09:49:57.783" v="33" actId="20577"/>
      <pc:docMkLst>
        <pc:docMk/>
      </pc:docMkLst>
      <pc:sldChg chg="modSp">
        <pc:chgData name="Özgür ÖZTÜRK" userId="99af92eb8e3f1dda" providerId="LiveId" clId="{0BEE319C-6D3E-4E39-BB43-59B594AD88CB}" dt="2020-02-20T09:49:57.783" v="33" actId="20577"/>
        <pc:sldMkLst>
          <pc:docMk/>
          <pc:sldMk cId="1920111014" sldId="256"/>
        </pc:sldMkLst>
        <pc:spChg chg="mod">
          <ac:chgData name="Özgür ÖZTÜRK" userId="99af92eb8e3f1dda" providerId="LiveId" clId="{0BEE319C-6D3E-4E39-BB43-59B594AD88CB}" dt="2020-02-20T09:49:57.783" v="33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Kurulumu</a:t>
            </a:r>
            <a:r>
              <a:rPr lang="en-US" dirty="0"/>
              <a:t> -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Kurulum</a:t>
            </a:r>
            <a:r>
              <a:rPr lang="en-US" dirty="0"/>
              <a:t> –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Araçlar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Kurulumu -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2020-02-20T09:50:03Z</dcterms:modified>
</cp:coreProperties>
</file>