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25AABF72-64F0-4E61-9ECA-0DE6B204ED47}"/>
    <pc:docChg chg="custSel modSld">
      <pc:chgData name="Özgür ÖZTÜRK" userId="99af92eb8e3f1dda" providerId="LiveId" clId="{25AABF72-64F0-4E61-9ECA-0DE6B204ED47}" dt="2020-02-20T09:50:43.956" v="27" actId="404"/>
      <pc:docMkLst>
        <pc:docMk/>
      </pc:docMkLst>
      <pc:sldChg chg="modSp">
        <pc:chgData name="Özgür ÖZTÜRK" userId="99af92eb8e3f1dda" providerId="LiveId" clId="{25AABF72-64F0-4E61-9ECA-0DE6B204ED47}" dt="2020-02-20T09:50:43.956" v="27" actId="404"/>
        <pc:sldMkLst>
          <pc:docMk/>
          <pc:sldMk cId="1920111014" sldId="256"/>
        </pc:sldMkLst>
        <pc:spChg chg="mod">
          <ac:chgData name="Özgür ÖZTÜRK" userId="99af92eb8e3f1dda" providerId="LiveId" clId="{25AABF72-64F0-4E61-9ECA-0DE6B204ED47}" dt="2020-02-20T09:50:43.956" v="27" actId="404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BEE319C-6D3E-4E39-BB43-59B594AD88CB}"/>
    <pc:docChg chg="delSld modSld delSection modSection">
      <pc:chgData name="Özgür ÖZTÜRK" userId="99af92eb8e3f1dda" providerId="LiveId" clId="{0BEE319C-6D3E-4E39-BB43-59B594AD88CB}" dt="2020-02-20T09:49:57.783" v="33" actId="20577"/>
      <pc:docMkLst>
        <pc:docMk/>
      </pc:docMkLst>
      <pc:sldChg chg="modSp">
        <pc:chgData name="Özgür ÖZTÜRK" userId="99af92eb8e3f1dda" providerId="LiveId" clId="{0BEE319C-6D3E-4E39-BB43-59B594AD88CB}" dt="2020-02-20T09:49:57.783" v="33" actId="20577"/>
        <pc:sldMkLst>
          <pc:docMk/>
          <pc:sldMk cId="1920111014" sldId="256"/>
        </pc:sldMkLst>
        <pc:spChg chg="mod">
          <ac:chgData name="Özgür ÖZTÜRK" userId="99af92eb8e3f1dda" providerId="LiveId" clId="{0BEE319C-6D3E-4E39-BB43-59B594AD88CB}" dt="2020-02-20T09:49:57.783" v="3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E4EA27D0-3261-482C-BFAB-0CF2821E68E4}"/>
    <pc:docChg chg="modSld">
      <pc:chgData name="Özgür ÖZTÜRK" userId="99af92eb8e3f1dda" providerId="LiveId" clId="{E4EA27D0-3261-482C-BFAB-0CF2821E68E4}" dt="2020-02-20T09:51:40.853" v="47" actId="20577"/>
      <pc:docMkLst>
        <pc:docMk/>
      </pc:docMkLst>
      <pc:sldChg chg="modSp">
        <pc:chgData name="Özgür ÖZTÜRK" userId="99af92eb8e3f1dda" providerId="LiveId" clId="{E4EA27D0-3261-482C-BFAB-0CF2821E68E4}" dt="2020-02-20T09:51:40.853" v="47" actId="20577"/>
        <pc:sldMkLst>
          <pc:docMk/>
          <pc:sldMk cId="1920111014" sldId="256"/>
        </pc:sldMkLst>
        <pc:spChg chg="mod">
          <ac:chgData name="Özgür ÖZTÜRK" userId="99af92eb8e3f1dda" providerId="LiveId" clId="{E4EA27D0-3261-482C-BFAB-0CF2821E68E4}" dt="2020-02-20T09:51:40.853" v="47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54706936-C561-4ACD-99E6-EB6CA738DF50}"/>
    <pc:docChg chg="modSld">
      <pc:chgData name="Özgür ÖZTÜRK" userId="99af92eb8e3f1dda" providerId="LiveId" clId="{54706936-C561-4ACD-99E6-EB6CA738DF50}" dt="2020-02-20T09:52:35.205" v="49" actId="20577"/>
      <pc:docMkLst>
        <pc:docMk/>
      </pc:docMkLst>
      <pc:sldChg chg="modSp">
        <pc:chgData name="Özgür ÖZTÜRK" userId="99af92eb8e3f1dda" providerId="LiveId" clId="{54706936-C561-4ACD-99E6-EB6CA738DF50}" dt="2020-02-20T09:52:35.205" v="49" actId="20577"/>
        <pc:sldMkLst>
          <pc:docMk/>
          <pc:sldMk cId="1920111014" sldId="256"/>
        </pc:sldMkLst>
        <pc:spChg chg="mod">
          <ac:chgData name="Özgür ÖZTÜRK" userId="99af92eb8e3f1dda" providerId="LiveId" clId="{54706936-C561-4ACD-99E6-EB6CA738DF50}" dt="2020-02-20T09:52:35.205" v="49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</a:t>
            </a:r>
            <a:r>
              <a:rPr lang="en-US" sz="4400" dirty="0" err="1"/>
              <a:t>Kurulumu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Windows 10 (Pro-Ent-Edu)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Kurulumu  Windows 10 (Pro-Ent-Edu)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2020-02-20T09:52:40Z</dcterms:modified>
</cp:coreProperties>
</file>