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0" r:id="rId2"/>
    <p:sldId id="271" r:id="rId3"/>
    <p:sldId id="272" r:id="rId4"/>
    <p:sldId id="273" r:id="rId5"/>
    <p:sldId id="274" r:id="rId6"/>
    <p:sldId id="275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681A7-0C72-4D02-A2A9-781488871B65}" v="14" dt="2020-02-17T13:16:30.289"/>
    <p1510:client id="{3682DBE7-DB79-48D2-9006-EB14C8BF0361}" v="29" dt="2020-02-17T15:44:13.511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modSld sldOrd">
      <pc:chgData name="Özgür ÖZTÜRK" userId="99af92eb8e3f1dda" providerId="LiveId" clId="{013681A7-0C72-4D02-A2A9-781488871B65}" dt="2020-02-17T13:18:47.984" v="41" actId="20577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">
        <pc:chgData name="Özgür ÖZTÜRK" userId="99af92eb8e3f1dda" providerId="LiveId" clId="{013681A7-0C72-4D02-A2A9-781488871B65}" dt="2020-02-17T13:16:05.825" v="27"/>
        <pc:sldMkLst>
          <pc:docMk/>
          <pc:sldMk cId="2128536031" sldId="257"/>
        </pc:sldMkLst>
        <pc:picChg chg="add">
          <ac:chgData name="Özgür ÖZTÜRK" userId="99af92eb8e3f1dda" providerId="LiveId" clId="{013681A7-0C72-4D02-A2A9-781488871B65}" dt="2020-02-17T13:16:05.825" v="27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">
        <pc:chgData name="Özgür ÖZTÜRK" userId="99af92eb8e3f1dda" providerId="LiveId" clId="{013681A7-0C72-4D02-A2A9-781488871B65}" dt="2020-02-17T13:16:11.408" v="28"/>
        <pc:sldMkLst>
          <pc:docMk/>
          <pc:sldMk cId="4135151317" sldId="260"/>
        </pc:sldMkLst>
        <pc:picChg chg="add">
          <ac:chgData name="Özgür ÖZTÜRK" userId="99af92eb8e3f1dda" providerId="LiveId" clId="{013681A7-0C72-4D02-A2A9-781488871B65}" dt="2020-02-17T13:16:11.408" v="2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7T13:16:21.009" v="31"/>
        <pc:sldMkLst>
          <pc:docMk/>
          <pc:sldMk cId="2215894925" sldId="261"/>
        </pc:sldMkLst>
        <pc:picChg chg="add">
          <ac:chgData name="Özgür ÖZTÜRK" userId="99af92eb8e3f1dda" providerId="LiveId" clId="{013681A7-0C72-4D02-A2A9-781488871B65}" dt="2020-02-17T13:16:13.819" v="29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">
        <pc:chgData name="Özgür ÖZTÜRK" userId="99af92eb8e3f1dda" providerId="LiveId" clId="{013681A7-0C72-4D02-A2A9-781488871B65}" dt="2020-02-17T13:16:22.441" v="32"/>
        <pc:sldMkLst>
          <pc:docMk/>
          <pc:sldMk cId="465021443" sldId="262"/>
        </pc:sldMkLst>
        <pc:picChg chg="add">
          <ac:chgData name="Özgür ÖZTÜRK" userId="99af92eb8e3f1dda" providerId="LiveId" clId="{013681A7-0C72-4D02-A2A9-781488871B65}" dt="2020-02-17T13:16:22.441" v="32"/>
          <ac:picMkLst>
            <pc:docMk/>
            <pc:sldMk cId="465021443" sldId="262"/>
            <ac:picMk id="3" creationId="{5BBEA25C-92FC-45C0-B995-9F550AED48B5}"/>
          </ac:picMkLst>
        </pc:picChg>
      </pc:sldChg>
      <pc:sldChg chg="addSp">
        <pc:chgData name="Özgür ÖZTÜRK" userId="99af92eb8e3f1dda" providerId="LiveId" clId="{013681A7-0C72-4D02-A2A9-781488871B65}" dt="2020-02-17T13:16:25.198" v="33"/>
        <pc:sldMkLst>
          <pc:docMk/>
          <pc:sldMk cId="1797304117" sldId="263"/>
        </pc:sldMkLst>
        <pc:picChg chg="add">
          <ac:chgData name="Özgür ÖZTÜRK" userId="99af92eb8e3f1dda" providerId="LiveId" clId="{013681A7-0C72-4D02-A2A9-781488871B65}" dt="2020-02-17T13:16:25.198" v="33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">
        <pc:chgData name="Özgür ÖZTÜRK" userId="99af92eb8e3f1dda" providerId="LiveId" clId="{013681A7-0C72-4D02-A2A9-781488871B65}" dt="2020-02-17T13:16:30.289" v="34"/>
        <pc:sldMkLst>
          <pc:docMk/>
          <pc:sldMk cId="1160959328" sldId="266"/>
        </pc:sldMkLst>
        <pc:picChg chg="add">
          <ac:chgData name="Özgür ÖZTÜRK" userId="99af92eb8e3f1dda" providerId="LiveId" clId="{013681A7-0C72-4D02-A2A9-781488871B65}" dt="2020-02-17T13:16:30.289" v="34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ord">
        <pc:chgData name="Özgür ÖZTÜRK" userId="99af92eb8e3f1dda" providerId="LiveId" clId="{013681A7-0C72-4D02-A2A9-781488871B65}" dt="2020-02-17T13:15:30.933" v="21"/>
        <pc:sldMkLst>
          <pc:docMk/>
          <pc:sldMk cId="3965807363" sldId="267"/>
        </pc:sldMkLst>
        <pc:picChg chg="add">
          <ac:chgData name="Özgür ÖZTÜRK" userId="99af92eb8e3f1dda" providerId="LiveId" clId="{013681A7-0C72-4D02-A2A9-781488871B65}" dt="2020-02-17T13:15:30.933" v="21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modSp">
        <pc:chgData name="Özgür ÖZTÜRK" userId="99af92eb8e3f1dda" providerId="LiveId" clId="{013681A7-0C72-4D02-A2A9-781488871B65}" dt="2020-02-17T13:15:19.845" v="18" actId="1076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mod">
          <ac:chgData name="Özgür ÖZTÜRK" userId="99af92eb8e3f1dda" providerId="LiveId" clId="{013681A7-0C72-4D02-A2A9-781488871B65}" dt="2020-02-17T13:15:19.845" v="18" actId="1076"/>
          <ac:picMkLst>
            <pc:docMk/>
            <pc:sldMk cId="223730991" sldId="268"/>
            <ac:picMk id="7" creationId="{0B9CE934-5A92-44CB-8081-674E31594BB9}"/>
          </ac:picMkLst>
        </pc:picChg>
      </pc:sldChg>
      <pc:sldChg chg="addSp">
        <pc:chgData name="Özgür ÖZTÜRK" userId="99af92eb8e3f1dda" providerId="LiveId" clId="{013681A7-0C72-4D02-A2A9-781488871B65}" dt="2020-02-17T13:15:49.348" v="22"/>
        <pc:sldMkLst>
          <pc:docMk/>
          <pc:sldMk cId="1989555738" sldId="269"/>
        </pc:sldMkLst>
        <pc:picChg chg="add">
          <ac:chgData name="Özgür ÖZTÜRK" userId="99af92eb8e3f1dda" providerId="LiveId" clId="{013681A7-0C72-4D02-A2A9-781488871B65}" dt="2020-02-17T13:15:49.348" v="22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3682DBE7-DB79-48D2-9006-EB14C8BF0361}"/>
    <pc:docChg chg="undo custSel addSld delSld modSld sldOrd delSection modSection">
      <pc:chgData name="Özgür ÖZTÜRK" userId="99af92eb8e3f1dda" providerId="LiveId" clId="{3682DBE7-DB79-48D2-9006-EB14C8BF0361}" dt="2020-02-18T07:44:32.943" v="579" actId="478"/>
      <pc:docMkLst>
        <pc:docMk/>
      </pc:docMkLst>
      <pc:sldChg chg="addSp delSp del">
        <pc:chgData name="Özgür ÖZTÜRK" userId="99af92eb8e3f1dda" providerId="LiveId" clId="{3682DBE7-DB79-48D2-9006-EB14C8BF0361}" dt="2020-02-17T15:50:21.415" v="572" actId="18676"/>
        <pc:sldMkLst>
          <pc:docMk/>
          <pc:sldMk cId="1920111014" sldId="256"/>
        </pc:sldMkLst>
        <pc:spChg chg="add del">
          <ac:chgData name="Özgür ÖZTÜRK" userId="99af92eb8e3f1dda" providerId="LiveId" clId="{3682DBE7-DB79-48D2-9006-EB14C8BF0361}" dt="2020-02-17T15:08:08.874" v="4" actId="478"/>
          <ac:spMkLst>
            <pc:docMk/>
            <pc:sldMk cId="1920111014" sldId="256"/>
            <ac:spMk id="4" creationId="{C73A1A37-121C-4139-BB5B-50A6A100FF3F}"/>
          </ac:spMkLst>
        </pc:spChg>
      </pc:sldChg>
      <pc:sldChg chg="del">
        <pc:chgData name="Özgür ÖZTÜRK" userId="99af92eb8e3f1dda" providerId="LiveId" clId="{3682DBE7-DB79-48D2-9006-EB14C8BF0361}" dt="2020-02-17T15:50:21.415" v="572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3682DBE7-DB79-48D2-9006-EB14C8BF0361}" dt="2020-02-17T15:50:21.415" v="572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3682DBE7-DB79-48D2-9006-EB14C8BF0361}" dt="2020-02-17T15:50:21.415" v="572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3682DBE7-DB79-48D2-9006-EB14C8BF0361}" dt="2020-02-17T15:50:21.415" v="572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3682DBE7-DB79-48D2-9006-EB14C8BF0361}" dt="2020-02-17T15:50:21.415" v="572" actId="18676"/>
        <pc:sldMkLst>
          <pc:docMk/>
          <pc:sldMk cId="465021443" sldId="262"/>
        </pc:sldMkLst>
      </pc:sldChg>
      <pc:sldChg chg="del">
        <pc:chgData name="Özgür ÖZTÜRK" userId="99af92eb8e3f1dda" providerId="LiveId" clId="{3682DBE7-DB79-48D2-9006-EB14C8BF0361}" dt="2020-02-17T15:50:21.415" v="572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3682DBE7-DB79-48D2-9006-EB14C8BF0361}" dt="2020-02-17T15:50:21.415" v="572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3682DBE7-DB79-48D2-9006-EB14C8BF0361}" dt="2020-02-17T15:50:21.415" v="572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3682DBE7-DB79-48D2-9006-EB14C8BF0361}" dt="2020-02-17T15:50:21.415" v="572" actId="18676"/>
        <pc:sldMkLst>
          <pc:docMk/>
          <pc:sldMk cId="223730991" sldId="268"/>
        </pc:sldMkLst>
      </pc:sldChg>
      <pc:sldChg chg="del">
        <pc:chgData name="Özgür ÖZTÜRK" userId="99af92eb8e3f1dda" providerId="LiveId" clId="{3682DBE7-DB79-48D2-9006-EB14C8BF0361}" dt="2020-02-17T15:50:21.415" v="572" actId="18676"/>
        <pc:sldMkLst>
          <pc:docMk/>
          <pc:sldMk cId="1989555738" sldId="269"/>
        </pc:sldMkLst>
      </pc:sldChg>
      <pc:sldChg chg="add del">
        <pc:chgData name="Özgür ÖZTÜRK" userId="99af92eb8e3f1dda" providerId="LiveId" clId="{3682DBE7-DB79-48D2-9006-EB14C8BF0361}" dt="2020-02-17T15:07:52.308" v="2"/>
        <pc:sldMkLst>
          <pc:docMk/>
          <pc:sldMk cId="1786058655" sldId="270"/>
        </pc:sldMkLst>
      </pc:sldChg>
      <pc:sldChg chg="delSp modSp add">
        <pc:chgData name="Özgür ÖZTÜRK" userId="99af92eb8e3f1dda" providerId="LiveId" clId="{3682DBE7-DB79-48D2-9006-EB14C8BF0361}" dt="2020-02-17T15:08:20.156" v="18" actId="20577"/>
        <pc:sldMkLst>
          <pc:docMk/>
          <pc:sldMk cId="2441895978" sldId="270"/>
        </pc:sldMkLst>
        <pc:spChg chg="mod">
          <ac:chgData name="Özgür ÖZTÜRK" userId="99af92eb8e3f1dda" providerId="LiveId" clId="{3682DBE7-DB79-48D2-9006-EB14C8BF0361}" dt="2020-02-17T15:08:20.156" v="18" actId="20577"/>
          <ac:spMkLst>
            <pc:docMk/>
            <pc:sldMk cId="2441895978" sldId="270"/>
            <ac:spMk id="2" creationId="{00000000-0000-0000-0000-000000000000}"/>
          </ac:spMkLst>
        </pc:spChg>
        <pc:spChg chg="del">
          <ac:chgData name="Özgür ÖZTÜRK" userId="99af92eb8e3f1dda" providerId="LiveId" clId="{3682DBE7-DB79-48D2-9006-EB14C8BF0361}" dt="2020-02-17T15:08:15.376" v="5" actId="478"/>
          <ac:spMkLst>
            <pc:docMk/>
            <pc:sldMk cId="2441895978" sldId="270"/>
            <ac:spMk id="4" creationId="{C73A1A37-121C-4139-BB5B-50A6A100FF3F}"/>
          </ac:spMkLst>
        </pc:spChg>
      </pc:sldChg>
      <pc:sldChg chg="add del">
        <pc:chgData name="Özgür ÖZTÜRK" userId="99af92eb8e3f1dda" providerId="LiveId" clId="{3682DBE7-DB79-48D2-9006-EB14C8BF0361}" dt="2020-02-17T15:07:52.308" v="2"/>
        <pc:sldMkLst>
          <pc:docMk/>
          <pc:sldMk cId="235112740" sldId="271"/>
        </pc:sldMkLst>
      </pc:sldChg>
      <pc:sldChg chg="addSp delSp modSp add">
        <pc:chgData name="Özgür ÖZTÜRK" userId="99af92eb8e3f1dda" providerId="LiveId" clId="{3682DBE7-DB79-48D2-9006-EB14C8BF0361}" dt="2020-02-18T07:44:14.027" v="573" actId="478"/>
        <pc:sldMkLst>
          <pc:docMk/>
          <pc:sldMk cId="1652482171" sldId="271"/>
        </pc:sldMkLst>
        <pc:picChg chg="del">
          <ac:chgData name="Özgür ÖZTÜRK" userId="99af92eb8e3f1dda" providerId="LiveId" clId="{3682DBE7-DB79-48D2-9006-EB14C8BF0361}" dt="2020-02-18T07:44:14.027" v="573" actId="478"/>
          <ac:picMkLst>
            <pc:docMk/>
            <pc:sldMk cId="1652482171" sldId="271"/>
            <ac:picMk id="3" creationId="{5BBEA25C-92FC-45C0-B995-9F550AED48B5}"/>
          </ac:picMkLst>
        </pc:picChg>
        <pc:picChg chg="add mod">
          <ac:chgData name="Özgür ÖZTÜRK" userId="99af92eb8e3f1dda" providerId="LiveId" clId="{3682DBE7-DB79-48D2-9006-EB14C8BF0361}" dt="2020-02-17T15:11:38.552" v="44" actId="1076"/>
          <ac:picMkLst>
            <pc:docMk/>
            <pc:sldMk cId="1652482171" sldId="271"/>
            <ac:picMk id="5" creationId="{309A04A9-540D-4756-BA2B-27B9DA3238AD}"/>
          </ac:picMkLst>
        </pc:picChg>
        <pc:picChg chg="add mod">
          <ac:chgData name="Özgür ÖZTÜRK" userId="99af92eb8e3f1dda" providerId="LiveId" clId="{3682DBE7-DB79-48D2-9006-EB14C8BF0361}" dt="2020-02-17T15:11:27.386" v="41" actId="1036"/>
          <ac:picMkLst>
            <pc:docMk/>
            <pc:sldMk cId="1652482171" sldId="271"/>
            <ac:picMk id="7" creationId="{903CD678-69B7-41E8-ABB0-AB74A9BE36FE}"/>
          </ac:picMkLst>
        </pc:picChg>
      </pc:sldChg>
      <pc:sldChg chg="add del">
        <pc:chgData name="Özgür ÖZTÜRK" userId="99af92eb8e3f1dda" providerId="LiveId" clId="{3682DBE7-DB79-48D2-9006-EB14C8BF0361}" dt="2020-02-17T15:07:52.308" v="2"/>
        <pc:sldMkLst>
          <pc:docMk/>
          <pc:sldMk cId="1194116852" sldId="272"/>
        </pc:sldMkLst>
      </pc:sldChg>
      <pc:sldChg chg="addSp delSp modSp add del ord">
        <pc:chgData name="Özgür ÖZTÜRK" userId="99af92eb8e3f1dda" providerId="LiveId" clId="{3682DBE7-DB79-48D2-9006-EB14C8BF0361}" dt="2020-02-18T07:44:21.214" v="576" actId="478"/>
        <pc:sldMkLst>
          <pc:docMk/>
          <pc:sldMk cId="2383921470" sldId="272"/>
        </pc:sldMkLst>
        <pc:spChg chg="mod">
          <ac:chgData name="Özgür ÖZTÜRK" userId="99af92eb8e3f1dda" providerId="LiveId" clId="{3682DBE7-DB79-48D2-9006-EB14C8BF0361}" dt="2020-02-17T15:18:20.214" v="170" actId="20577"/>
          <ac:spMkLst>
            <pc:docMk/>
            <pc:sldMk cId="2383921470" sldId="272"/>
            <ac:spMk id="2" creationId="{00000000-0000-0000-0000-000000000000}"/>
          </ac:spMkLst>
        </pc:spChg>
        <pc:spChg chg="mod">
          <ac:chgData name="Özgür ÖZTÜRK" userId="99af92eb8e3f1dda" providerId="LiveId" clId="{3682DBE7-DB79-48D2-9006-EB14C8BF0361}" dt="2020-02-17T15:23:20.198" v="245" actId="20577"/>
          <ac:spMkLst>
            <pc:docMk/>
            <pc:sldMk cId="2383921470" sldId="272"/>
            <ac:spMk id="4" creationId="{00000000-0000-0000-0000-000000000000}"/>
          </ac:spMkLst>
        </pc:spChg>
        <pc:spChg chg="del">
          <ac:chgData name="Özgür ÖZTÜRK" userId="99af92eb8e3f1dda" providerId="LiveId" clId="{3682DBE7-DB79-48D2-9006-EB14C8BF0361}" dt="2020-02-17T15:17:32.785" v="48"/>
          <ac:spMkLst>
            <pc:docMk/>
            <pc:sldMk cId="2383921470" sldId="272"/>
            <ac:spMk id="6" creationId="{00000000-0000-0000-0000-000000000000}"/>
          </ac:spMkLst>
        </pc:spChg>
        <pc:picChg chg="add mod">
          <ac:chgData name="Özgür ÖZTÜRK" userId="99af92eb8e3f1dda" providerId="LiveId" clId="{3682DBE7-DB79-48D2-9006-EB14C8BF0361}" dt="2020-02-17T15:17:32.785" v="48"/>
          <ac:picMkLst>
            <pc:docMk/>
            <pc:sldMk cId="2383921470" sldId="272"/>
            <ac:picMk id="3" creationId="{4D7C2973-C65F-404C-9271-F11D3DC5A35F}"/>
          </ac:picMkLst>
        </pc:picChg>
        <pc:picChg chg="del">
          <ac:chgData name="Özgür ÖZTÜRK" userId="99af92eb8e3f1dda" providerId="LiveId" clId="{3682DBE7-DB79-48D2-9006-EB14C8BF0361}" dt="2020-02-18T07:44:21.214" v="576" actId="478"/>
          <ac:picMkLst>
            <pc:docMk/>
            <pc:sldMk cId="2383921470" sldId="272"/>
            <ac:picMk id="7" creationId="{CCB7EEEA-0966-41A4-AA91-BA8451B539E6}"/>
          </ac:picMkLst>
        </pc:picChg>
      </pc:sldChg>
      <pc:sldChg chg="add del">
        <pc:chgData name="Özgür ÖZTÜRK" userId="99af92eb8e3f1dda" providerId="LiveId" clId="{3682DBE7-DB79-48D2-9006-EB14C8BF0361}" dt="2020-02-17T15:07:52.308" v="2"/>
        <pc:sldMkLst>
          <pc:docMk/>
          <pc:sldMk cId="710409608" sldId="273"/>
        </pc:sldMkLst>
      </pc:sldChg>
      <pc:sldChg chg="addSp delSp modSp add">
        <pc:chgData name="Özgür ÖZTÜRK" userId="99af92eb8e3f1dda" providerId="LiveId" clId="{3682DBE7-DB79-48D2-9006-EB14C8BF0361}" dt="2020-02-18T07:44:25.719" v="577" actId="478"/>
        <pc:sldMkLst>
          <pc:docMk/>
          <pc:sldMk cId="2195893677" sldId="273"/>
        </pc:sldMkLst>
        <pc:spChg chg="mod">
          <ac:chgData name="Özgür ÖZTÜRK" userId="99af92eb8e3f1dda" providerId="LiveId" clId="{3682DBE7-DB79-48D2-9006-EB14C8BF0361}" dt="2020-02-17T15:20:52.027" v="217" actId="20577"/>
          <ac:spMkLst>
            <pc:docMk/>
            <pc:sldMk cId="2195893677" sldId="273"/>
            <ac:spMk id="2" creationId="{00000000-0000-0000-0000-000000000000}"/>
          </ac:spMkLst>
        </pc:spChg>
        <pc:spChg chg="mod">
          <ac:chgData name="Özgür ÖZTÜRK" userId="99af92eb8e3f1dda" providerId="LiveId" clId="{3682DBE7-DB79-48D2-9006-EB14C8BF0361}" dt="2020-02-17T15:24:03.258" v="253" actId="20577"/>
          <ac:spMkLst>
            <pc:docMk/>
            <pc:sldMk cId="2195893677" sldId="273"/>
            <ac:spMk id="4" creationId="{00000000-0000-0000-0000-000000000000}"/>
          </ac:spMkLst>
        </pc:spChg>
        <pc:picChg chg="mod">
          <ac:chgData name="Özgür ÖZTÜRK" userId="99af92eb8e3f1dda" providerId="LiveId" clId="{3682DBE7-DB79-48D2-9006-EB14C8BF0361}" dt="2020-02-17T15:20:40.206" v="178" actId="1076"/>
          <ac:picMkLst>
            <pc:docMk/>
            <pc:sldMk cId="2195893677" sldId="273"/>
            <ac:picMk id="3" creationId="{4D7C2973-C65F-404C-9271-F11D3DC5A35F}"/>
          </ac:picMkLst>
        </pc:picChg>
        <pc:picChg chg="del">
          <ac:chgData name="Özgür ÖZTÜRK" userId="99af92eb8e3f1dda" providerId="LiveId" clId="{3682DBE7-DB79-48D2-9006-EB14C8BF0361}" dt="2020-02-18T07:44:25.719" v="577" actId="478"/>
          <ac:picMkLst>
            <pc:docMk/>
            <pc:sldMk cId="2195893677" sldId="273"/>
            <ac:picMk id="7" creationId="{CCB7EEEA-0966-41A4-AA91-BA8451B539E6}"/>
          </ac:picMkLst>
        </pc:picChg>
        <pc:picChg chg="add mod">
          <ac:chgData name="Özgür ÖZTÜRK" userId="99af92eb8e3f1dda" providerId="LiveId" clId="{3682DBE7-DB79-48D2-9006-EB14C8BF0361}" dt="2020-02-17T15:20:40.206" v="178" actId="1076"/>
          <ac:picMkLst>
            <pc:docMk/>
            <pc:sldMk cId="2195893677" sldId="273"/>
            <ac:picMk id="1026" creationId="{85F2EC3C-2DDB-4F9E-A514-C38DE0551DB1}"/>
          </ac:picMkLst>
        </pc:picChg>
      </pc:sldChg>
      <pc:sldChg chg="add del">
        <pc:chgData name="Özgür ÖZTÜRK" userId="99af92eb8e3f1dda" providerId="LiveId" clId="{3682DBE7-DB79-48D2-9006-EB14C8BF0361}" dt="2020-02-17T15:07:52.308" v="2"/>
        <pc:sldMkLst>
          <pc:docMk/>
          <pc:sldMk cId="1204750649" sldId="274"/>
        </pc:sldMkLst>
      </pc:sldChg>
      <pc:sldChg chg="addSp delSp modSp add ord">
        <pc:chgData name="Özgür ÖZTÜRK" userId="99af92eb8e3f1dda" providerId="LiveId" clId="{3682DBE7-DB79-48D2-9006-EB14C8BF0361}" dt="2020-02-18T07:44:29.100" v="578" actId="478"/>
        <pc:sldMkLst>
          <pc:docMk/>
          <pc:sldMk cId="1697555443" sldId="274"/>
        </pc:sldMkLst>
        <pc:spChg chg="mod">
          <ac:chgData name="Özgür ÖZTÜRK" userId="99af92eb8e3f1dda" providerId="LiveId" clId="{3682DBE7-DB79-48D2-9006-EB14C8BF0361}" dt="2020-02-17T15:26:22.742" v="262" actId="20577"/>
          <ac:spMkLst>
            <pc:docMk/>
            <pc:sldMk cId="1697555443" sldId="274"/>
            <ac:spMk id="2" creationId="{00000000-0000-0000-0000-000000000000}"/>
          </ac:spMkLst>
        </pc:spChg>
        <pc:spChg chg="mod">
          <ac:chgData name="Özgür ÖZTÜRK" userId="99af92eb8e3f1dda" providerId="LiveId" clId="{3682DBE7-DB79-48D2-9006-EB14C8BF0361}" dt="2020-02-17T15:28:21.461" v="448" actId="12"/>
          <ac:spMkLst>
            <pc:docMk/>
            <pc:sldMk cId="1697555443" sldId="274"/>
            <ac:spMk id="5" creationId="{00000000-0000-0000-0000-000000000000}"/>
          </ac:spMkLst>
        </pc:spChg>
        <pc:spChg chg="add del mod">
          <ac:chgData name="Özgür ÖZTÜRK" userId="99af92eb8e3f1dda" providerId="LiveId" clId="{3682DBE7-DB79-48D2-9006-EB14C8BF0361}" dt="2020-02-17T15:29:34.803" v="450" actId="931"/>
          <ac:spMkLst>
            <pc:docMk/>
            <pc:sldMk cId="1697555443" sldId="274"/>
            <ac:spMk id="8" creationId="{48F53E1E-FB91-402B-B359-79C89228D497}"/>
          </ac:spMkLst>
        </pc:spChg>
        <pc:spChg chg="add del mod">
          <ac:chgData name="Özgür ÖZTÜRK" userId="99af92eb8e3f1dda" providerId="LiveId" clId="{3682DBE7-DB79-48D2-9006-EB14C8BF0361}" dt="2020-02-17T15:35:56.201" v="457" actId="931"/>
          <ac:spMkLst>
            <pc:docMk/>
            <pc:sldMk cId="1697555443" sldId="274"/>
            <ac:spMk id="12" creationId="{F5211AED-32FB-44FC-8682-E04ABD7997F9}"/>
          </ac:spMkLst>
        </pc:spChg>
        <pc:graphicFrameChg chg="del">
          <ac:chgData name="Özgür ÖZTÜRK" userId="99af92eb8e3f1dda" providerId="LiveId" clId="{3682DBE7-DB79-48D2-9006-EB14C8BF0361}" dt="2020-02-17T15:28:34.214" v="449" actId="478"/>
          <ac:graphicFrameMkLst>
            <pc:docMk/>
            <pc:sldMk cId="1697555443" sldId="274"/>
            <ac:graphicFrameMk id="4" creationId="{00000000-0000-0000-0000-000000000000}"/>
          </ac:graphicFrameMkLst>
        </pc:graphicFrameChg>
        <pc:picChg chg="del">
          <ac:chgData name="Özgür ÖZTÜRK" userId="99af92eb8e3f1dda" providerId="LiveId" clId="{3682DBE7-DB79-48D2-9006-EB14C8BF0361}" dt="2020-02-18T07:44:29.100" v="578" actId="478"/>
          <ac:picMkLst>
            <pc:docMk/>
            <pc:sldMk cId="1697555443" sldId="274"/>
            <ac:picMk id="7" creationId="{0B9CE934-5A92-44CB-8081-674E31594BB9}"/>
          </ac:picMkLst>
        </pc:picChg>
        <pc:picChg chg="add del mod">
          <ac:chgData name="Özgür ÖZTÜRK" userId="99af92eb8e3f1dda" providerId="LiveId" clId="{3682DBE7-DB79-48D2-9006-EB14C8BF0361}" dt="2020-02-17T15:35:35.131" v="453" actId="478"/>
          <ac:picMkLst>
            <pc:docMk/>
            <pc:sldMk cId="1697555443" sldId="274"/>
            <ac:picMk id="10" creationId="{53F257C0-467F-4B78-B795-0B2284C91A60}"/>
          </ac:picMkLst>
        </pc:picChg>
        <pc:picChg chg="add del mod">
          <ac:chgData name="Özgür ÖZTÜRK" userId="99af92eb8e3f1dda" providerId="LiveId" clId="{3682DBE7-DB79-48D2-9006-EB14C8BF0361}" dt="2020-02-17T15:35:40.011" v="456" actId="478"/>
          <ac:picMkLst>
            <pc:docMk/>
            <pc:sldMk cId="1697555443" sldId="274"/>
            <ac:picMk id="13" creationId="{EA70DC95-E71D-4931-9775-DB0C1E6C2F02}"/>
          </ac:picMkLst>
        </pc:picChg>
        <pc:picChg chg="add mod">
          <ac:chgData name="Özgür ÖZTÜRK" userId="99af92eb8e3f1dda" providerId="LiveId" clId="{3682DBE7-DB79-48D2-9006-EB14C8BF0361}" dt="2020-02-17T15:36:02.848" v="461" actId="1076"/>
          <ac:picMkLst>
            <pc:docMk/>
            <pc:sldMk cId="1697555443" sldId="274"/>
            <ac:picMk id="15" creationId="{94C5E335-79E1-4808-9DCC-E8486E02036B}"/>
          </ac:picMkLst>
        </pc:picChg>
      </pc:sldChg>
      <pc:sldChg chg="addSp delSp modSp add ord">
        <pc:chgData name="Özgür ÖZTÜRK" userId="99af92eb8e3f1dda" providerId="LiveId" clId="{3682DBE7-DB79-48D2-9006-EB14C8BF0361}" dt="2020-02-18T07:44:32.943" v="579" actId="478"/>
        <pc:sldMkLst>
          <pc:docMk/>
          <pc:sldMk cId="51025201" sldId="275"/>
        </pc:sldMkLst>
        <pc:spChg chg="mod">
          <ac:chgData name="Özgür ÖZTÜRK" userId="99af92eb8e3f1dda" providerId="LiveId" clId="{3682DBE7-DB79-48D2-9006-EB14C8BF0361}" dt="2020-02-17T15:44:48.111" v="571" actId="20577"/>
          <ac:spMkLst>
            <pc:docMk/>
            <pc:sldMk cId="51025201" sldId="275"/>
            <ac:spMk id="2" creationId="{00000000-0000-0000-0000-000000000000}"/>
          </ac:spMkLst>
        </pc:spChg>
        <pc:spChg chg="mod">
          <ac:chgData name="Özgür ÖZTÜRK" userId="99af92eb8e3f1dda" providerId="LiveId" clId="{3682DBE7-DB79-48D2-9006-EB14C8BF0361}" dt="2020-02-17T15:44:28.759" v="552" actId="122"/>
          <ac:spMkLst>
            <pc:docMk/>
            <pc:sldMk cId="51025201" sldId="275"/>
            <ac:spMk id="3" creationId="{00000000-0000-0000-0000-000000000000}"/>
          </ac:spMkLst>
        </pc:spChg>
        <pc:spChg chg="del">
          <ac:chgData name="Özgür ÖZTÜRK" userId="99af92eb8e3f1dda" providerId="LiveId" clId="{3682DBE7-DB79-48D2-9006-EB14C8BF0361}" dt="2020-02-17T15:42:39.991" v="547"/>
          <ac:spMkLst>
            <pc:docMk/>
            <pc:sldMk cId="51025201" sldId="275"/>
            <ac:spMk id="4" creationId="{00000000-0000-0000-0000-000000000000}"/>
          </ac:spMkLst>
        </pc:spChg>
        <pc:spChg chg="mod">
          <ac:chgData name="Özgür ÖZTÜRK" userId="99af92eb8e3f1dda" providerId="LiveId" clId="{3682DBE7-DB79-48D2-9006-EB14C8BF0361}" dt="2020-02-17T15:44:30.635" v="553" actId="122"/>
          <ac:spMkLst>
            <pc:docMk/>
            <pc:sldMk cId="51025201" sldId="275"/>
            <ac:spMk id="5" creationId="{00000000-0000-0000-0000-000000000000}"/>
          </ac:spMkLst>
        </pc:spChg>
        <pc:spChg chg="del">
          <ac:chgData name="Özgür ÖZTÜRK" userId="99af92eb8e3f1dda" providerId="LiveId" clId="{3682DBE7-DB79-48D2-9006-EB14C8BF0361}" dt="2020-02-17T15:43:58.150" v="549"/>
          <ac:spMkLst>
            <pc:docMk/>
            <pc:sldMk cId="51025201" sldId="275"/>
            <ac:spMk id="6" creationId="{00000000-0000-0000-0000-000000000000}"/>
          </ac:spMkLst>
        </pc:spChg>
        <pc:spChg chg="add mod">
          <ac:chgData name="Özgür ÖZTÜRK" userId="99af92eb8e3f1dda" providerId="LiveId" clId="{3682DBE7-DB79-48D2-9006-EB14C8BF0361}" dt="2020-02-17T15:42:53.535" v="548" actId="11529"/>
          <ac:spMkLst>
            <pc:docMk/>
            <pc:sldMk cId="51025201" sldId="275"/>
            <ac:spMk id="10" creationId="{C3572ABB-4DAF-4C62-870D-60A90E5CBB25}"/>
          </ac:spMkLst>
        </pc:spChg>
        <pc:spChg chg="add mod">
          <ac:chgData name="Özgür ÖZTÜRK" userId="99af92eb8e3f1dda" providerId="LiveId" clId="{3682DBE7-DB79-48D2-9006-EB14C8BF0361}" dt="2020-02-17T15:44:15.656" v="551" actId="1076"/>
          <ac:spMkLst>
            <pc:docMk/>
            <pc:sldMk cId="51025201" sldId="275"/>
            <ac:spMk id="12" creationId="{24282AA7-AAAB-4CA4-85AA-9EB48C95BCF4}"/>
          </ac:spMkLst>
        </pc:spChg>
        <pc:picChg chg="del">
          <ac:chgData name="Özgür ÖZTÜRK" userId="99af92eb8e3f1dda" providerId="LiveId" clId="{3682DBE7-DB79-48D2-9006-EB14C8BF0361}" dt="2020-02-18T07:44:32.943" v="579" actId="478"/>
          <ac:picMkLst>
            <pc:docMk/>
            <pc:sldMk cId="51025201" sldId="275"/>
            <ac:picMk id="8" creationId="{8DE0B7E8-405B-4FC0-BD76-2A5A6467AB23}"/>
          </ac:picMkLst>
        </pc:picChg>
        <pc:picChg chg="add mod">
          <ac:chgData name="Özgür ÖZTÜRK" userId="99af92eb8e3f1dda" providerId="LiveId" clId="{3682DBE7-DB79-48D2-9006-EB14C8BF0361}" dt="2020-02-17T15:42:39.991" v="547"/>
          <ac:picMkLst>
            <pc:docMk/>
            <pc:sldMk cId="51025201" sldId="275"/>
            <ac:picMk id="9" creationId="{6D0781B6-4BD2-4D71-91D8-5072BAF1D92B}"/>
          </ac:picMkLst>
        </pc:picChg>
        <pc:picChg chg="add mod">
          <ac:chgData name="Özgür ÖZTÜRK" userId="99af92eb8e3f1dda" providerId="LiveId" clId="{3682DBE7-DB79-48D2-9006-EB14C8BF0361}" dt="2020-02-17T15:43:58.150" v="549"/>
          <ac:picMkLst>
            <pc:docMk/>
            <pc:sldMk cId="51025201" sldId="275"/>
            <ac:picMk id="11" creationId="{8F501DA6-892B-4CC2-8DE9-BC77A560C55A}"/>
          </ac:picMkLst>
        </pc:picChg>
      </pc:sldChg>
      <pc:sldChg chg="add del">
        <pc:chgData name="Özgür ÖZTÜRK" userId="99af92eb8e3f1dda" providerId="LiveId" clId="{3682DBE7-DB79-48D2-9006-EB14C8BF0361}" dt="2020-02-17T15:07:52.308" v="2"/>
        <pc:sldMkLst>
          <pc:docMk/>
          <pc:sldMk cId="1907757168" sldId="275"/>
        </pc:sldMkLst>
      </pc:sldChg>
      <pc:sldChg chg="add del">
        <pc:chgData name="Özgür ÖZTÜRK" userId="99af92eb8e3f1dda" providerId="LiveId" clId="{3682DBE7-DB79-48D2-9006-EB14C8BF0361}" dt="2020-02-17T15:07:52.308" v="2"/>
        <pc:sldMkLst>
          <pc:docMk/>
          <pc:sldMk cId="2497851182" sldId="276"/>
        </pc:sldMkLst>
      </pc:sldChg>
      <pc:sldChg chg="add del">
        <pc:chgData name="Özgür ÖZTÜRK" userId="99af92eb8e3f1dda" providerId="LiveId" clId="{3682DBE7-DB79-48D2-9006-EB14C8BF0361}" dt="2020-02-17T15:07:52.308" v="2"/>
        <pc:sldMkLst>
          <pc:docMk/>
          <pc:sldMk cId="4071337684" sldId="277"/>
        </pc:sldMkLst>
      </pc:sldChg>
      <pc:sldChg chg="add del">
        <pc:chgData name="Özgür ÖZTÜRK" userId="99af92eb8e3f1dda" providerId="LiveId" clId="{3682DBE7-DB79-48D2-9006-EB14C8BF0361}" dt="2020-02-17T15:07:52.308" v="2"/>
        <pc:sldMkLst>
          <pc:docMk/>
          <pc:sldMk cId="2900102499" sldId="278"/>
        </pc:sldMkLst>
      </pc:sldChg>
      <pc:sldChg chg="add del">
        <pc:chgData name="Özgür ÖZTÜRK" userId="99af92eb8e3f1dda" providerId="LiveId" clId="{3682DBE7-DB79-48D2-9006-EB14C8BF0361}" dt="2020-02-17T15:07:52.308" v="2"/>
        <pc:sldMkLst>
          <pc:docMk/>
          <pc:sldMk cId="2206071168" sldId="279"/>
        </pc:sldMkLst>
      </pc:sldChg>
      <pc:sldChg chg="add del">
        <pc:chgData name="Özgür ÖZTÜRK" userId="99af92eb8e3f1dda" providerId="LiveId" clId="{3682DBE7-DB79-48D2-9006-EB14C8BF0361}" dt="2020-02-17T15:07:52.308" v="2"/>
        <pc:sldMkLst>
          <pc:docMk/>
          <pc:sldMk cId="1098162583" sldId="280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Neden</a:t>
            </a:r>
            <a:r>
              <a:rPr lang="en-US" dirty="0"/>
              <a:t> Docker?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9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309A04A9-540D-4756-BA2B-27B9DA323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912" y="609600"/>
            <a:ext cx="1905000" cy="1905000"/>
          </a:xfrm>
          <a:prstGeom prst="rect">
            <a:avLst/>
          </a:prstGeom>
        </p:spPr>
      </p:pic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03CD678-69B7-41E8-ABB0-AB74A9BE3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2" y="2947987"/>
            <a:ext cx="4835280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8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Google Trends </a:t>
            </a:r>
            <a:r>
              <a:rPr lang="en-US" dirty="0" err="1"/>
              <a:t>Grafiği</a:t>
            </a:r>
            <a:endParaRPr lang="en-US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D7C2973-C65F-404C-9271-F11D3DC5A3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04" b="240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Docker’a</a:t>
            </a:r>
            <a:r>
              <a:rPr lang="en-US" dirty="0"/>
              <a:t> </a:t>
            </a:r>
            <a:r>
              <a:rPr lang="en-US" dirty="0" err="1"/>
              <a:t>ilgi</a:t>
            </a:r>
            <a:r>
              <a:rPr lang="en-US" dirty="0"/>
              <a:t> her </a:t>
            </a:r>
            <a:r>
              <a:rPr lang="en-US" dirty="0" err="1"/>
              <a:t>geçen</a:t>
            </a:r>
            <a:r>
              <a:rPr lang="en-US" dirty="0"/>
              <a:t> </a:t>
            </a:r>
            <a:r>
              <a:rPr lang="en-US" dirty="0" err="1"/>
              <a:t>gün</a:t>
            </a:r>
            <a:r>
              <a:rPr lang="en-US" dirty="0"/>
              <a:t> </a:t>
            </a:r>
            <a:r>
              <a:rPr lang="en-US" dirty="0" err="1"/>
              <a:t>artıyor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tartışmasız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sektörün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sıcak</a:t>
            </a:r>
            <a:r>
              <a:rPr lang="en-US" dirty="0"/>
              <a:t> </a:t>
            </a:r>
            <a:r>
              <a:rPr lang="en-US" dirty="0" err="1"/>
              <a:t>konusu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E457D-2923-42C7-87C1-33EF74FA7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Stackoverflow</a:t>
            </a:r>
            <a:r>
              <a:rPr lang="en-US" dirty="0"/>
              <a:t> 2019 Developer </a:t>
            </a:r>
            <a:r>
              <a:rPr lang="en-US" dirty="0" err="1"/>
              <a:t>Anketi</a:t>
            </a:r>
            <a:endParaRPr lang="en-US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D7C2973-C65F-404C-9271-F11D3DC5A3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04" b="2404"/>
          <a:stretch>
            <a:fillRect/>
          </a:stretch>
        </p:blipFill>
        <p:spPr>
          <a:xfrm>
            <a:off x="3420649" y="2287671"/>
            <a:ext cx="2756469" cy="256604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8" y="3411748"/>
            <a:ext cx="3674853" cy="2743200"/>
          </a:xfrm>
        </p:spPr>
        <p:txBody>
          <a:bodyPr>
            <a:normAutofit/>
          </a:bodyPr>
          <a:lstStyle/>
          <a:p>
            <a:r>
              <a:rPr lang="tr-TR" dirty="0"/>
              <a:t>2019 senesi içerisinde en büyük </a:t>
            </a:r>
            <a:r>
              <a:rPr lang="tr-TR" dirty="0" err="1"/>
              <a:t>developer</a:t>
            </a:r>
            <a:r>
              <a:rPr lang="tr-TR" dirty="0"/>
              <a:t> topluluklarından olan </a:t>
            </a:r>
            <a:r>
              <a:rPr lang="tr-TR" dirty="0" err="1"/>
              <a:t>Stackoverflow’un</a:t>
            </a:r>
            <a:r>
              <a:rPr lang="tr-TR" dirty="0"/>
              <a:t> 9</a:t>
            </a:r>
            <a:r>
              <a:rPr lang="en-US" dirty="0"/>
              <a:t>0K</a:t>
            </a:r>
            <a:r>
              <a:rPr lang="tr-TR" dirty="0"/>
              <a:t> </a:t>
            </a:r>
            <a:r>
              <a:rPr lang="tr-TR" dirty="0" err="1"/>
              <a:t>developer</a:t>
            </a:r>
            <a:r>
              <a:rPr lang="tr-TR" dirty="0"/>
              <a:t> ile gerçekleştirdiği anket sonuçlarına göre Docker en çok kullanılmak istenen platformlar listesinde </a:t>
            </a:r>
            <a:r>
              <a:rPr lang="en-US" dirty="0"/>
              <a:t>1.</a:t>
            </a:r>
            <a:r>
              <a:rPr lang="tr-TR" dirty="0"/>
              <a:t>, en sevilen platform listesinde </a:t>
            </a:r>
            <a:r>
              <a:rPr lang="en-US" dirty="0"/>
              <a:t>2.</a:t>
            </a:r>
            <a:r>
              <a:rPr lang="tr-TR" dirty="0"/>
              <a:t> ve en çok kullanılan platform listesinde ise Linux ve Windows ardından </a:t>
            </a:r>
            <a:r>
              <a:rPr lang="en-US" dirty="0"/>
              <a:t>3.</a:t>
            </a:r>
            <a:r>
              <a:rPr lang="tr-TR" dirty="0"/>
              <a:t> sırayı aldı</a:t>
            </a:r>
            <a:endParaRPr lang="en-US" dirty="0"/>
          </a:p>
          <a:p>
            <a:r>
              <a:rPr lang="en-US" dirty="0">
                <a:hlinkClick r:id="rId3"/>
              </a:rPr>
              <a:t>https://insights.stackoverflow.com/survey/2019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E457D-2923-42C7-87C1-33EF74FA7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5F2EC3C-2DDB-4F9E-A514-C38DE0551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52600"/>
            <a:ext cx="5926346" cy="430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89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Ajanda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Giriş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Kurulum</a:t>
            </a:r>
            <a:r>
              <a:rPr lang="en-US" dirty="0"/>
              <a:t> –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Araçlar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Container 101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Container 102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Image </a:t>
            </a:r>
            <a:r>
              <a:rPr lang="en-US" dirty="0" err="1"/>
              <a:t>ve</a:t>
            </a:r>
            <a:r>
              <a:rPr lang="en-US" dirty="0"/>
              <a:t> Registry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Compose </a:t>
            </a:r>
            <a:r>
              <a:rPr lang="en-US" dirty="0" err="1"/>
              <a:t>ve</a:t>
            </a:r>
            <a:r>
              <a:rPr lang="en-US" dirty="0"/>
              <a:t> Swarm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- </a:t>
            </a:r>
            <a:r>
              <a:rPr lang="en-US" dirty="0" err="1"/>
              <a:t>Kapanış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pic>
        <p:nvPicPr>
          <p:cNvPr id="15" name="Content Placeholder 14" descr="A close up of a computer&#10;&#10;Description automatically generated">
            <a:extLst>
              <a:ext uri="{FF2B5EF4-FFF2-40B4-BE49-F238E27FC236}">
                <a16:creationId xmlns:a16="http://schemas.microsoft.com/office/drawing/2014/main" id="{94C5E335-79E1-4808-9DCC-E8486E0203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362200"/>
            <a:ext cx="4205689" cy="3124226"/>
          </a:xfrm>
        </p:spPr>
      </p:pic>
    </p:spTree>
    <p:extLst>
      <p:ext uri="{BB962C8B-B14F-4D97-AF65-F5344CB8AC3E}">
        <p14:creationId xmlns:p14="http://schemas.microsoft.com/office/powerpoint/2010/main" val="169755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Destek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Udemy </a:t>
            </a:r>
            <a:r>
              <a:rPr lang="en-US" dirty="0" err="1"/>
              <a:t>Soru-Cevap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0781B6-4BD2-4D71-91D8-5072BAF1D9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82224" y="2819400"/>
            <a:ext cx="4096802" cy="3352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https://cafe.ayti.tech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501DA6-892B-4CC2-8DE9-BC77A560C5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7045" y="2819400"/>
            <a:ext cx="440231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20ED9-4123-4E54-B944-0EBCA6F2A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3572ABB-4DAF-4C62-870D-60A90E5CBB25}"/>
              </a:ext>
            </a:extLst>
          </p:cNvPr>
          <p:cNvSpPr/>
          <p:nvPr/>
        </p:nvSpPr>
        <p:spPr>
          <a:xfrm>
            <a:off x="2055812" y="4876800"/>
            <a:ext cx="762000" cy="4572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4282AA7-AAAB-4CA4-85AA-9EB48C95BCF4}"/>
              </a:ext>
            </a:extLst>
          </p:cNvPr>
          <p:cNvSpPr/>
          <p:nvPr/>
        </p:nvSpPr>
        <p:spPr>
          <a:xfrm>
            <a:off x="8424918" y="2819400"/>
            <a:ext cx="914400" cy="685800"/>
          </a:xfrm>
          <a:prstGeom prst="lef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02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61</TotalTime>
  <Words>115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Neden Docker?</vt:lpstr>
      <vt:lpstr>PowerPoint Presentation</vt:lpstr>
      <vt:lpstr>Docker Google Trends Grafiği</vt:lpstr>
      <vt:lpstr>Stackoverflow 2019 Developer Anketi</vt:lpstr>
      <vt:lpstr>Ajanda</vt:lpstr>
      <vt:lpstr>Eğitim Destek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2020-02-18T07:44:35Z</dcterms:modified>
</cp:coreProperties>
</file>