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63831-6582-4E10-9F19-FE9867618D80}" v="1" dt="2020-02-20T12:17:00.750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1E863831-6582-4E10-9F19-FE9867618D80}"/>
    <pc:docChg chg="addSld delSld modSld delSection modSection">
      <pc:chgData name="Özgür ÖZTÜRK" userId="99af92eb8e3f1dda" providerId="LiveId" clId="{1E863831-6582-4E10-9F19-FE9867618D80}" dt="2020-02-20T12:17:09.801" v="38" actId="18676"/>
      <pc:docMkLst>
        <pc:docMk/>
      </pc:docMkLst>
      <pc:sldChg chg="modSp">
        <pc:chgData name="Özgür ÖZTÜRK" userId="99af92eb8e3f1dda" providerId="LiveId" clId="{1E863831-6582-4E10-9F19-FE9867618D80}" dt="2020-02-20T12:16:40.925" v="36" actId="404"/>
        <pc:sldMkLst>
          <pc:docMk/>
          <pc:sldMk cId="1920111014" sldId="256"/>
        </pc:sldMkLst>
        <pc:spChg chg="mod">
          <ac:chgData name="Özgür ÖZTÜRK" userId="99af92eb8e3f1dda" providerId="LiveId" clId="{1E863831-6582-4E10-9F19-FE9867618D80}" dt="2020-02-20T12:16:40.925" v="36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465021443" sldId="262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1E863831-6582-4E10-9F19-FE9867618D80}" dt="2020-02-20T12:17:09.801" v="38" actId="18676"/>
        <pc:sldMkLst>
          <pc:docMk/>
          <pc:sldMk cId="1989555738" sldId="269"/>
        </pc:sldMkLst>
      </pc:sldChg>
      <pc:sldChg chg="add">
        <pc:chgData name="Özgür ÖZTÜRK" userId="99af92eb8e3f1dda" providerId="LiveId" clId="{1E863831-6582-4E10-9F19-FE9867618D80}" dt="2020-02-20T12:17:00.744" v="37"/>
        <pc:sldMkLst>
          <pc:docMk/>
          <pc:sldMk cId="711349468" sldId="271"/>
        </pc:sldMkLst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CLI </a:t>
            </a:r>
            <a:br>
              <a:rPr lang="en-US" dirty="0"/>
            </a:br>
            <a:r>
              <a:rPr lang="en-US" sz="4800" dirty="0"/>
              <a:t>(Command Line Interface)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Docker Daemon</a:t>
            </a:r>
          </a:p>
          <a:p>
            <a:r>
              <a:rPr lang="en-US" sz="2400" b="1" dirty="0"/>
              <a:t>Docker Rest API</a:t>
            </a:r>
          </a:p>
          <a:p>
            <a:r>
              <a:rPr lang="en-US" sz="2400" b="1" dirty="0"/>
              <a:t>Docker CLI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2050" name="Picture 2" descr="Image result for docker engine">
            <a:extLst>
              <a:ext uri="{FF2B5EF4-FFF2-40B4-BE49-F238E27FC236}">
                <a16:creationId xmlns:a16="http://schemas.microsoft.com/office/drawing/2014/main" id="{65224343-2F4D-4C48-A72F-53AB31E9B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835454"/>
            <a:ext cx="5181600" cy="40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19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Corbel</vt:lpstr>
      <vt:lpstr>Chalkboard 16x9</vt:lpstr>
      <vt:lpstr>Docker CLI  (Command Line Interface)</vt:lpstr>
      <vt:lpstr>Docker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2020-02-20T12:17:10Z</dcterms:modified>
</cp:coreProperties>
</file>