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70" r:id="rId3"/>
    <p:sldId id="271" r:id="rId4"/>
    <p:sldId id="272" r:id="rId5"/>
    <p:sldId id="273" r:id="rId6"/>
    <p:sldId id="274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05849-E023-4A6D-A08F-33752DCC677D}" v="269" dt="2020-02-20T12:45:32.974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99" autoAdjust="0"/>
  </p:normalViewPr>
  <p:slideViewPr>
    <p:cSldViewPr>
      <p:cViewPr varScale="1">
        <p:scale>
          <a:sx n="95" d="100"/>
          <a:sy n="95" d="100"/>
        </p:scale>
        <p:origin x="62" y="42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313FB5E1-CCAA-491E-A046-1AC0BC8D0B09}"/>
    <pc:docChg chg="modSld sldOrd modSection">
      <pc:chgData name="Özgür ÖZTÜRK" userId="99af92eb8e3f1dda" providerId="LiveId" clId="{313FB5E1-CCAA-491E-A046-1AC0BC8D0B09}" dt="2020-02-18T07:48:13.614" v="22"/>
      <pc:docMkLst>
        <pc:docMk/>
      </pc:docMkLst>
      <pc:sldChg chg="modSp ord">
        <pc:chgData name="Özgür ÖZTÜRK" userId="99af92eb8e3f1dda" providerId="LiveId" clId="{313FB5E1-CCAA-491E-A046-1AC0BC8D0B09}" dt="2020-02-18T07:48:13.614" v="22"/>
        <pc:sldMkLst>
          <pc:docMk/>
          <pc:sldMk cId="1920111014" sldId="256"/>
        </pc:sldMkLst>
        <pc:spChg chg="mod">
          <ac:chgData name="Özgür ÖZTÜRK" userId="99af92eb8e3f1dda" providerId="LiveId" clId="{313FB5E1-CCAA-491E-A046-1AC0BC8D0B09}" dt="2020-02-18T07:48:08.653" v="20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0A005849-E023-4A6D-A08F-33752DCC677D}"/>
    <pc:docChg chg="custSel addSld delSld modSld sldOrd delSection modSection">
      <pc:chgData name="Özgür ÖZTÜRK" userId="99af92eb8e3f1dda" providerId="LiveId" clId="{0A005849-E023-4A6D-A08F-33752DCC677D}" dt="2020-02-20T12:50:16.466" v="875" actId="18676"/>
      <pc:docMkLst>
        <pc:docMk/>
      </pc:docMkLst>
      <pc:sldChg chg="modSp">
        <pc:chgData name="Özgür ÖZTÜRK" userId="99af92eb8e3f1dda" providerId="LiveId" clId="{0A005849-E023-4A6D-A08F-33752DCC677D}" dt="2020-02-20T12:33:37.065" v="26" actId="20577"/>
        <pc:sldMkLst>
          <pc:docMk/>
          <pc:sldMk cId="1920111014" sldId="256"/>
        </pc:sldMkLst>
        <pc:spChg chg="mod">
          <ac:chgData name="Özgür ÖZTÜRK" userId="99af92eb8e3f1dda" providerId="LiveId" clId="{0A005849-E023-4A6D-A08F-33752DCC677D}" dt="2020-02-20T12:33:37.065" v="26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0A005849-E023-4A6D-A08F-33752DCC677D}" dt="2020-02-20T12:50:16.466" v="875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0A005849-E023-4A6D-A08F-33752DCC677D}" dt="2020-02-20T12:50:16.466" v="875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0A005849-E023-4A6D-A08F-33752DCC677D}" dt="2020-02-20T12:50:16.466" v="875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0A005849-E023-4A6D-A08F-33752DCC677D}" dt="2020-02-20T12:50:16.466" v="875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0A005849-E023-4A6D-A08F-33752DCC677D}" dt="2020-02-20T12:50:16.466" v="875" actId="18676"/>
        <pc:sldMkLst>
          <pc:docMk/>
          <pc:sldMk cId="465021443" sldId="262"/>
        </pc:sldMkLst>
      </pc:sldChg>
      <pc:sldChg chg="del">
        <pc:chgData name="Özgür ÖZTÜRK" userId="99af92eb8e3f1dda" providerId="LiveId" clId="{0A005849-E023-4A6D-A08F-33752DCC677D}" dt="2020-02-20T12:50:16.466" v="875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0A005849-E023-4A6D-A08F-33752DCC677D}" dt="2020-02-20T12:50:16.466" v="875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0A005849-E023-4A6D-A08F-33752DCC677D}" dt="2020-02-20T12:50:16.466" v="875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0A005849-E023-4A6D-A08F-33752DCC677D}" dt="2020-02-20T12:50:16.466" v="875" actId="18676"/>
        <pc:sldMkLst>
          <pc:docMk/>
          <pc:sldMk cId="223730991" sldId="268"/>
        </pc:sldMkLst>
      </pc:sldChg>
      <pc:sldChg chg="del">
        <pc:chgData name="Özgür ÖZTÜRK" userId="99af92eb8e3f1dda" providerId="LiveId" clId="{0A005849-E023-4A6D-A08F-33752DCC677D}" dt="2020-02-20T12:50:16.466" v="875" actId="18676"/>
        <pc:sldMkLst>
          <pc:docMk/>
          <pc:sldMk cId="1989555738" sldId="269"/>
        </pc:sldMkLst>
      </pc:sldChg>
      <pc:sldChg chg="addSp modSp add ord">
        <pc:chgData name="Özgür ÖZTÜRK" userId="99af92eb8e3f1dda" providerId="LiveId" clId="{0A005849-E023-4A6D-A08F-33752DCC677D}" dt="2020-02-20T12:35:29.293" v="59" actId="404"/>
        <pc:sldMkLst>
          <pc:docMk/>
          <pc:sldMk cId="2874486790" sldId="270"/>
        </pc:sldMkLst>
        <pc:spChg chg="add mod">
          <ac:chgData name="Özgür ÖZTÜRK" userId="99af92eb8e3f1dda" providerId="LiveId" clId="{0A005849-E023-4A6D-A08F-33752DCC677D}" dt="2020-02-20T12:35:29.293" v="59" actId="404"/>
          <ac:spMkLst>
            <pc:docMk/>
            <pc:sldMk cId="2874486790" sldId="270"/>
            <ac:spMk id="3" creationId="{3B78BF33-0C7E-4122-8C95-9B18389FA3A9}"/>
          </ac:spMkLst>
        </pc:spChg>
      </pc:sldChg>
      <pc:sldChg chg="addSp modSp add modAnim">
        <pc:chgData name="Özgür ÖZTÜRK" userId="99af92eb8e3f1dda" providerId="LiveId" clId="{0A005849-E023-4A6D-A08F-33752DCC677D}" dt="2020-02-20T12:38:57.340" v="257"/>
        <pc:sldMkLst>
          <pc:docMk/>
          <pc:sldMk cId="2333419249" sldId="271"/>
        </pc:sldMkLst>
        <pc:spChg chg="mod">
          <ac:chgData name="Özgür ÖZTÜRK" userId="99af92eb8e3f1dda" providerId="LiveId" clId="{0A005849-E023-4A6D-A08F-33752DCC677D}" dt="2020-02-20T12:37:00.714" v="70" actId="207"/>
          <ac:spMkLst>
            <pc:docMk/>
            <pc:sldMk cId="2333419249" sldId="271"/>
            <ac:spMk id="3" creationId="{3B78BF33-0C7E-4122-8C95-9B18389FA3A9}"/>
          </ac:spMkLst>
        </pc:spChg>
        <pc:spChg chg="add mod">
          <ac:chgData name="Özgür ÖZTÜRK" userId="99af92eb8e3f1dda" providerId="LiveId" clId="{0A005849-E023-4A6D-A08F-33752DCC677D}" dt="2020-02-20T12:38:13.314" v="241" actId="20577"/>
          <ac:spMkLst>
            <pc:docMk/>
            <pc:sldMk cId="2333419249" sldId="271"/>
            <ac:spMk id="4" creationId="{440DC8CC-C3BD-4D66-AB20-63AE3C3B5EF5}"/>
          </ac:spMkLst>
        </pc:spChg>
      </pc:sldChg>
      <pc:sldChg chg="modSp add">
        <pc:chgData name="Özgür ÖZTÜRK" userId="99af92eb8e3f1dda" providerId="LiveId" clId="{0A005849-E023-4A6D-A08F-33752DCC677D}" dt="2020-02-20T12:41:41.253" v="371" actId="20577"/>
        <pc:sldMkLst>
          <pc:docMk/>
          <pc:sldMk cId="299816707" sldId="272"/>
        </pc:sldMkLst>
        <pc:spChg chg="mod">
          <ac:chgData name="Özgür ÖZTÜRK" userId="99af92eb8e3f1dda" providerId="LiveId" clId="{0A005849-E023-4A6D-A08F-33752DCC677D}" dt="2020-02-20T12:41:41.253" v="371" actId="20577"/>
          <ac:spMkLst>
            <pc:docMk/>
            <pc:sldMk cId="299816707" sldId="272"/>
            <ac:spMk id="3" creationId="{3B78BF33-0C7E-4122-8C95-9B18389FA3A9}"/>
          </ac:spMkLst>
        </pc:spChg>
        <pc:spChg chg="mod">
          <ac:chgData name="Özgür ÖZTÜRK" userId="99af92eb8e3f1dda" providerId="LiveId" clId="{0A005849-E023-4A6D-A08F-33752DCC677D}" dt="2020-02-20T12:41:35.977" v="369" actId="20577"/>
          <ac:spMkLst>
            <pc:docMk/>
            <pc:sldMk cId="299816707" sldId="272"/>
            <ac:spMk id="4" creationId="{440DC8CC-C3BD-4D66-AB20-63AE3C3B5EF5}"/>
          </ac:spMkLst>
        </pc:spChg>
      </pc:sldChg>
      <pc:sldChg chg="modSp add">
        <pc:chgData name="Özgür ÖZTÜRK" userId="99af92eb8e3f1dda" providerId="LiveId" clId="{0A005849-E023-4A6D-A08F-33752DCC677D}" dt="2020-02-20T12:43:09.607" v="587" actId="20577"/>
        <pc:sldMkLst>
          <pc:docMk/>
          <pc:sldMk cId="462646997" sldId="273"/>
        </pc:sldMkLst>
        <pc:spChg chg="mod">
          <ac:chgData name="Özgür ÖZTÜRK" userId="99af92eb8e3f1dda" providerId="LiveId" clId="{0A005849-E023-4A6D-A08F-33752DCC677D}" dt="2020-02-20T12:43:09.607" v="587" actId="20577"/>
          <ac:spMkLst>
            <pc:docMk/>
            <pc:sldMk cId="462646997" sldId="273"/>
            <ac:spMk id="3" creationId="{3B78BF33-0C7E-4122-8C95-9B18389FA3A9}"/>
          </ac:spMkLst>
        </pc:spChg>
        <pc:spChg chg="mod">
          <ac:chgData name="Özgür ÖZTÜRK" userId="99af92eb8e3f1dda" providerId="LiveId" clId="{0A005849-E023-4A6D-A08F-33752DCC677D}" dt="2020-02-20T12:42:54.681" v="585" actId="20577"/>
          <ac:spMkLst>
            <pc:docMk/>
            <pc:sldMk cId="462646997" sldId="273"/>
            <ac:spMk id="4" creationId="{440DC8CC-C3BD-4D66-AB20-63AE3C3B5EF5}"/>
          </ac:spMkLst>
        </pc:spChg>
      </pc:sldChg>
      <pc:sldChg chg="modSp add">
        <pc:chgData name="Özgür ÖZTÜRK" userId="99af92eb8e3f1dda" providerId="LiveId" clId="{0A005849-E023-4A6D-A08F-33752DCC677D}" dt="2020-02-20T12:45:32.974" v="874" actId="20577"/>
        <pc:sldMkLst>
          <pc:docMk/>
          <pc:sldMk cId="1761595571" sldId="274"/>
        </pc:sldMkLst>
        <pc:spChg chg="mod">
          <ac:chgData name="Özgür ÖZTÜRK" userId="99af92eb8e3f1dda" providerId="LiveId" clId="{0A005849-E023-4A6D-A08F-33752DCC677D}" dt="2020-02-20T12:45:01.950" v="771" actId="20577"/>
          <ac:spMkLst>
            <pc:docMk/>
            <pc:sldMk cId="1761595571" sldId="274"/>
            <ac:spMk id="3" creationId="{3B78BF33-0C7E-4122-8C95-9B18389FA3A9}"/>
          </ac:spMkLst>
        </pc:spChg>
        <pc:spChg chg="mod">
          <ac:chgData name="Özgür ÖZTÜRK" userId="99af92eb8e3f1dda" providerId="LiveId" clId="{0A005849-E023-4A6D-A08F-33752DCC677D}" dt="2020-02-20T12:45:32.974" v="874" actId="20577"/>
          <ac:spMkLst>
            <pc:docMk/>
            <pc:sldMk cId="1761595571" sldId="274"/>
            <ac:spMk id="4" creationId="{440DC8CC-C3BD-4D66-AB20-63AE3C3B5EF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 </a:t>
            </a:r>
            <a:r>
              <a:rPr lang="en-US" dirty="0" err="1"/>
              <a:t>Temelleri</a:t>
            </a:r>
            <a:r>
              <a:rPr lang="en-US" dirty="0"/>
              <a:t> - 2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Container 101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3DE964-8F6B-41F7-91EB-1420471AF4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78BF33-0C7E-4122-8C95-9B18389FA3A9}"/>
              </a:ext>
            </a:extLst>
          </p:cNvPr>
          <p:cNvSpPr/>
          <p:nvPr/>
        </p:nvSpPr>
        <p:spPr>
          <a:xfrm>
            <a:off x="950912" y="1421527"/>
            <a:ext cx="10287000" cy="3029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 </a:t>
            </a:r>
            <a:r>
              <a:rPr lang="tr-TR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tr-TR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imajında o imajdan bir </a:t>
            </a:r>
            <a:r>
              <a:rPr lang="tr-TR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tr-TR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yarattığımız zaman varsayılan olarak çalışması için ayarlanmış bir uygulama vardır ve bu uygulama çalıştığı sürece </a:t>
            </a:r>
            <a:r>
              <a:rPr lang="tr-TR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tr-TR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ayakta kalır. Uygulama çalışmayı bıraktığında </a:t>
            </a:r>
            <a:r>
              <a:rPr lang="tr-TR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tr-TR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kapatılır. </a:t>
            </a:r>
            <a:endParaRPr lang="en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48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3DE964-8F6B-41F7-91EB-1420471AF4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78BF33-0C7E-4122-8C95-9B18389FA3A9}"/>
              </a:ext>
            </a:extLst>
          </p:cNvPr>
          <p:cNvSpPr/>
          <p:nvPr/>
        </p:nvSpPr>
        <p:spPr>
          <a:xfrm>
            <a:off x="950912" y="1421527"/>
            <a:ext cx="10287000" cy="194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Soru 1</a:t>
            </a:r>
            <a:endParaRPr lang="en-US" sz="36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imajlarında sadece tek bir uygulama mı vardır?</a:t>
            </a:r>
            <a:endParaRPr lang="en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0DC8CC-C3BD-4D66-AB20-63AE3C3B5EF5}"/>
              </a:ext>
            </a:extLst>
          </p:cNvPr>
          <p:cNvSpPr/>
          <p:nvPr/>
        </p:nvSpPr>
        <p:spPr>
          <a:xfrm>
            <a:off x="916256" y="3429000"/>
            <a:ext cx="10287000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Hayır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Docker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imajında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birden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fazla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uygulama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olabilir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Sadece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uygulama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içermesi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kural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değildir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1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3DE964-8F6B-41F7-91EB-1420471AF4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78BF33-0C7E-4122-8C95-9B18389FA3A9}"/>
              </a:ext>
            </a:extLst>
          </p:cNvPr>
          <p:cNvSpPr/>
          <p:nvPr/>
        </p:nvSpPr>
        <p:spPr>
          <a:xfrm>
            <a:off x="950912" y="1421527"/>
            <a:ext cx="10287000" cy="194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Soru 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</a:t>
            </a:r>
            <a:r>
              <a:rPr lang="tr-TR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imajlarınd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container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yaratıldığında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çalışması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için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birden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fazla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uygulama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atanabilir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mi?</a:t>
            </a:r>
            <a:endParaRPr lang="en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0DC8CC-C3BD-4D66-AB20-63AE3C3B5EF5}"/>
              </a:ext>
            </a:extLst>
          </p:cNvPr>
          <p:cNvSpPr/>
          <p:nvPr/>
        </p:nvSpPr>
        <p:spPr>
          <a:xfrm>
            <a:off x="916256" y="3429000"/>
            <a:ext cx="10287000" cy="1844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Hayır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Docker container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başlatıldığı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zaman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otomatik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çalışması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için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uygulamanın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ayarlanmasına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izin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verir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3DE964-8F6B-41F7-91EB-1420471AF4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78BF33-0C7E-4122-8C95-9B18389FA3A9}"/>
              </a:ext>
            </a:extLst>
          </p:cNvPr>
          <p:cNvSpPr/>
          <p:nvPr/>
        </p:nvSpPr>
        <p:spPr>
          <a:xfrm>
            <a:off x="950912" y="1421527"/>
            <a:ext cx="10287000" cy="194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Soru 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içerisinde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sadece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uygulama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mı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çalıştırılabilir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0DC8CC-C3BD-4D66-AB20-63AE3C3B5EF5}"/>
              </a:ext>
            </a:extLst>
          </p:cNvPr>
          <p:cNvSpPr/>
          <p:nvPr/>
        </p:nvSpPr>
        <p:spPr>
          <a:xfrm>
            <a:off x="916256" y="3429000"/>
            <a:ext cx="10287000" cy="3029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Hayır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Docker container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başlatıldığı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zaman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otomatik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çalışması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için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uygulamanın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ayarlanmasına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izin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verir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fakat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container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içerisinde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daha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sonra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uygulamanın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yanında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başka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uygulamalar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çalıştırılabilir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64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3DE964-8F6B-41F7-91EB-1420471AF4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78BF33-0C7E-4122-8C95-9B18389FA3A9}"/>
              </a:ext>
            </a:extLst>
          </p:cNvPr>
          <p:cNvSpPr/>
          <p:nvPr/>
        </p:nvSpPr>
        <p:spPr>
          <a:xfrm>
            <a:off x="950912" y="1421527"/>
            <a:ext cx="10287000" cy="2539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Soru 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image’ında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varsayılan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olarak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çalıştırılması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için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ayarlanan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uygulama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yerine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başka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uygulama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ile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container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başlatabiliyor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muyuz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0DC8CC-C3BD-4D66-AB20-63AE3C3B5EF5}"/>
              </a:ext>
            </a:extLst>
          </p:cNvPr>
          <p:cNvSpPr/>
          <p:nvPr/>
        </p:nvSpPr>
        <p:spPr>
          <a:xfrm>
            <a:off x="916256" y="4294165"/>
            <a:ext cx="10287000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Evet. Container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yaratılırken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hangi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uygulamayı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çalıştırmasını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istediğimizi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belirtebiliriz</a:t>
            </a:r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59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36</TotalTime>
  <Words>166</Words>
  <Application>Microsoft Office PowerPoint</Application>
  <PresentationFormat>Custom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Corbel</vt:lpstr>
      <vt:lpstr>Chalkboard 16x9</vt:lpstr>
      <vt:lpstr>Container Temelleri - 2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2020-02-20T12:50:18Z</dcterms:modified>
</cp:coreProperties>
</file>