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B7B060B3-E661-409A-93FE-029932A12210}"/>
    <pc:docChg chg="modSld">
      <pc:chgData name="Özgür ÖZTÜRK" userId="99af92eb8e3f1dda" providerId="LiveId" clId="{B7B060B3-E661-409A-93FE-029932A12210}" dt="2020-02-20T13:22:05.254" v="1" actId="20577"/>
      <pc:docMkLst>
        <pc:docMk/>
      </pc:docMkLst>
      <pc:sldChg chg="modSp">
        <pc:chgData name="Özgür ÖZTÜRK" userId="99af92eb8e3f1dda" providerId="LiveId" clId="{B7B060B3-E661-409A-93FE-029932A12210}" dt="2020-02-20T13:22:05.254" v="1" actId="20577"/>
        <pc:sldMkLst>
          <pc:docMk/>
          <pc:sldMk cId="1920111014" sldId="256"/>
        </pc:sldMkLst>
        <pc:spChg chg="mod">
          <ac:chgData name="Özgür ÖZTÜRK" userId="99af92eb8e3f1dda" providerId="LiveId" clId="{B7B060B3-E661-409A-93FE-029932A12210}" dt="2020-02-20T13:22:05.254" v="1" actId="20577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313FB5E1-CCAA-491E-A046-1AC0BC8D0B09}"/>
    <pc:docChg chg="modSld sldOrd modSection">
      <pc:chgData name="Özgür ÖZTÜRK" userId="99af92eb8e3f1dda" providerId="LiveId" clId="{313FB5E1-CCAA-491E-A046-1AC0BC8D0B09}" dt="2020-02-18T07:48:13.614" v="22"/>
      <pc:docMkLst>
        <pc:docMk/>
      </pc:docMkLst>
      <pc:sldChg chg="modSp ord">
        <pc:chgData name="Özgür ÖZTÜRK" userId="99af92eb8e3f1dda" providerId="LiveId" clId="{313FB5E1-CCAA-491E-A046-1AC0BC8D0B09}" dt="2020-02-18T07:48:13.614" v="22"/>
        <pc:sldMkLst>
          <pc:docMk/>
          <pc:sldMk cId="1920111014" sldId="256"/>
        </pc:sldMkLst>
        <pc:spChg chg="mod">
          <ac:chgData name="Özgür ÖZTÜRK" userId="99af92eb8e3f1dda" providerId="LiveId" clId="{313FB5E1-CCAA-491E-A046-1AC0BC8D0B09}" dt="2020-02-18T07:48:08.653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37AC9935-59D2-42E2-A1C4-B7BCADD9FFB1}"/>
    <pc:docChg chg="delSld modSld delSection modSection">
      <pc:chgData name="Özgür ÖZTÜRK" userId="99af92eb8e3f1dda" providerId="LiveId" clId="{37AC9935-59D2-42E2-A1C4-B7BCADD9FFB1}" dt="2020-02-20T12:24:22.779" v="25" actId="20577"/>
      <pc:docMkLst>
        <pc:docMk/>
      </pc:docMkLst>
      <pc:sldChg chg="modSp">
        <pc:chgData name="Özgür ÖZTÜRK" userId="99af92eb8e3f1dda" providerId="LiveId" clId="{37AC9935-59D2-42E2-A1C4-B7BCADD9FFB1}" dt="2020-02-20T12:24:22.779" v="25" actId="20577"/>
        <pc:sldMkLst>
          <pc:docMk/>
          <pc:sldMk cId="1920111014" sldId="256"/>
        </pc:sldMkLst>
        <pc:spChg chg="mod">
          <ac:chgData name="Özgür ÖZTÜRK" userId="99af92eb8e3f1dda" providerId="LiveId" clId="{37AC9935-59D2-42E2-A1C4-B7BCADD9FFB1}" dt="2020-02-20T12:24:22.779" v="25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37AC9935-59D2-42E2-A1C4-B7BCADD9FFB1}" dt="2020-02-20T12:24:15.514" v="0" actId="18676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err="1"/>
              <a:t>Temelleri</a:t>
            </a:r>
            <a:r>
              <a:rPr lang="en-US"/>
              <a:t> - 3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Container Temelleri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2020-02-20T13:22:06Z</dcterms:modified>
</cp:coreProperties>
</file>