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70" r:id="rId4"/>
    <p:sldId id="271" r:id="rId5"/>
    <p:sldId id="272" r:id="rId6"/>
    <p:sldId id="273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  <p14:sldId id="261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61E47-E77A-4408-AF0C-23ECEFA28E67}" v="34" dt="2020-02-20T22:07:12.576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99" autoAdjust="0"/>
  </p:normalViewPr>
  <p:slideViewPr>
    <p:cSldViewPr>
      <p:cViewPr varScale="1">
        <p:scale>
          <a:sx n="95" d="100"/>
          <a:sy n="95" d="100"/>
        </p:scale>
        <p:origin x="62" y="42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2A861E47-E77A-4408-AF0C-23ECEFA28E67}"/>
    <pc:docChg chg="undo custSel addSld delSld modSld sldOrd addSection delSection modSection">
      <pc:chgData name="Özgür ÖZTÜRK" userId="99af92eb8e3f1dda" providerId="LiveId" clId="{2A861E47-E77A-4408-AF0C-23ECEFA28E67}" dt="2020-02-20T22:18:22.549" v="359" actId="18676"/>
      <pc:docMkLst>
        <pc:docMk/>
      </pc:docMkLst>
      <pc:sldChg chg="add del">
        <pc:chgData name="Özgür ÖZTÜRK" userId="99af92eb8e3f1dda" providerId="LiveId" clId="{2A861E47-E77A-4408-AF0C-23ECEFA28E67}" dt="2020-02-20T22:18:22.549" v="359" actId="18676"/>
        <pc:sldMkLst>
          <pc:docMk/>
          <pc:sldMk cId="1920111014" sldId="256"/>
        </pc:sldMkLst>
      </pc:sldChg>
      <pc:sldChg chg="del">
        <pc:chgData name="Özgür ÖZTÜRK" userId="99af92eb8e3f1dda" providerId="LiveId" clId="{2A861E47-E77A-4408-AF0C-23ECEFA28E67}" dt="2020-02-20T22:18:16.438" v="357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2A861E47-E77A-4408-AF0C-23ECEFA28E67}" dt="2020-02-20T22:18:16.438" v="357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2A861E47-E77A-4408-AF0C-23ECEFA28E67}" dt="2020-02-20T22:18:16.438" v="357" actId="18676"/>
        <pc:sldMkLst>
          <pc:docMk/>
          <pc:sldMk cId="4135151317" sldId="260"/>
        </pc:sldMkLst>
      </pc:sldChg>
      <pc:sldChg chg="add del">
        <pc:chgData name="Özgür ÖZTÜRK" userId="99af92eb8e3f1dda" providerId="LiveId" clId="{2A861E47-E77A-4408-AF0C-23ECEFA28E67}" dt="2020-02-20T22:18:22.549" v="359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2A861E47-E77A-4408-AF0C-23ECEFA28E67}" dt="2020-02-20T22:18:16.438" v="357" actId="18676"/>
        <pc:sldMkLst>
          <pc:docMk/>
          <pc:sldMk cId="465021443" sldId="262"/>
        </pc:sldMkLst>
      </pc:sldChg>
      <pc:sldChg chg="del">
        <pc:chgData name="Özgür ÖZTÜRK" userId="99af92eb8e3f1dda" providerId="LiveId" clId="{2A861E47-E77A-4408-AF0C-23ECEFA28E67}" dt="2020-02-20T22:18:16.438" v="357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2A861E47-E77A-4408-AF0C-23ECEFA28E67}" dt="2020-02-20T22:18:16.438" v="357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2A861E47-E77A-4408-AF0C-23ECEFA28E67}" dt="2020-02-20T22:18:16.438" v="357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2A861E47-E77A-4408-AF0C-23ECEFA28E67}" dt="2020-02-20T22:18:16.438" v="357" actId="18676"/>
        <pc:sldMkLst>
          <pc:docMk/>
          <pc:sldMk cId="223730991" sldId="268"/>
        </pc:sldMkLst>
      </pc:sldChg>
      <pc:sldChg chg="del">
        <pc:chgData name="Özgür ÖZTÜRK" userId="99af92eb8e3f1dda" providerId="LiveId" clId="{2A861E47-E77A-4408-AF0C-23ECEFA28E67}" dt="2020-02-20T22:18:16.438" v="357" actId="18676"/>
        <pc:sldMkLst>
          <pc:docMk/>
          <pc:sldMk cId="1989555738" sldId="269"/>
        </pc:sldMkLst>
      </pc:sldChg>
      <pc:sldChg chg="add del">
        <pc:chgData name="Özgür ÖZTÜRK" userId="99af92eb8e3f1dda" providerId="LiveId" clId="{2A861E47-E77A-4408-AF0C-23ECEFA28E67}" dt="2020-02-20T22:18:22.549" v="359" actId="18676"/>
        <pc:sldMkLst>
          <pc:docMk/>
          <pc:sldMk cId="2289388911" sldId="270"/>
        </pc:sldMkLst>
      </pc:sldChg>
      <pc:sldChg chg="add del">
        <pc:chgData name="Özgür ÖZTÜRK" userId="99af92eb8e3f1dda" providerId="LiveId" clId="{2A861E47-E77A-4408-AF0C-23ECEFA28E67}" dt="2020-02-20T22:18:22.549" v="359" actId="18676"/>
        <pc:sldMkLst>
          <pc:docMk/>
          <pc:sldMk cId="1221077013" sldId="271"/>
        </pc:sldMkLst>
      </pc:sldChg>
      <pc:sldChg chg="addSp delSp modSp add del">
        <pc:chgData name="Özgür ÖZTÜRK" userId="99af92eb8e3f1dda" providerId="LiveId" clId="{2A861E47-E77A-4408-AF0C-23ECEFA28E67}" dt="2020-02-20T22:18:22.549" v="359" actId="18676"/>
        <pc:sldMkLst>
          <pc:docMk/>
          <pc:sldMk cId="876056904" sldId="272"/>
        </pc:sldMkLst>
        <pc:spChg chg="mod">
          <ac:chgData name="Özgür ÖZTÜRK" userId="99af92eb8e3f1dda" providerId="LiveId" clId="{2A861E47-E77A-4408-AF0C-23ECEFA28E67}" dt="2020-02-20T21:51:10.317" v="4" actId="1076"/>
          <ac:spMkLst>
            <pc:docMk/>
            <pc:sldMk cId="876056904" sldId="272"/>
            <ac:spMk id="25" creationId="{2CC82F83-CAE1-49E4-9AC8-3477A080C4A6}"/>
          </ac:spMkLst>
        </pc:spChg>
        <pc:spChg chg="add mod">
          <ac:chgData name="Özgür ÖZTÜRK" userId="99af92eb8e3f1dda" providerId="LiveId" clId="{2A861E47-E77A-4408-AF0C-23ECEFA28E67}" dt="2020-02-20T21:53:02.827" v="149" actId="20577"/>
          <ac:spMkLst>
            <pc:docMk/>
            <pc:sldMk cId="876056904" sldId="272"/>
            <ac:spMk id="31" creationId="{DC40D838-3F6D-4C15-8D37-080F0C365263}"/>
          </ac:spMkLst>
        </pc:spChg>
        <pc:picChg chg="add del">
          <ac:chgData name="Özgür ÖZTÜRK" userId="99af92eb8e3f1dda" providerId="LiveId" clId="{2A861E47-E77A-4408-AF0C-23ECEFA28E67}" dt="2020-02-20T21:51:55.649" v="8"/>
          <ac:picMkLst>
            <pc:docMk/>
            <pc:sldMk cId="876056904" sldId="272"/>
            <ac:picMk id="30" creationId="{1099E144-A4F3-4DCF-B7D8-E050A4FFC062}"/>
          </ac:picMkLst>
        </pc:picChg>
        <pc:cxnChg chg="add mod">
          <ac:chgData name="Özgür ÖZTÜRK" userId="99af92eb8e3f1dda" providerId="LiveId" clId="{2A861E47-E77A-4408-AF0C-23ECEFA28E67}" dt="2020-02-20T21:51:24.790" v="5" actId="11529"/>
          <ac:cxnSpMkLst>
            <pc:docMk/>
            <pc:sldMk cId="876056904" sldId="272"/>
            <ac:cxnSpMk id="27" creationId="{21790A31-8190-4194-92E8-CA3C5630FA5A}"/>
          </ac:cxnSpMkLst>
        </pc:cxnChg>
        <pc:cxnChg chg="add mod">
          <ac:chgData name="Özgür ÖZTÜRK" userId="99af92eb8e3f1dda" providerId="LiveId" clId="{2A861E47-E77A-4408-AF0C-23ECEFA28E67}" dt="2020-02-20T21:51:48.256" v="6" actId="11529"/>
          <ac:cxnSpMkLst>
            <pc:docMk/>
            <pc:sldMk cId="876056904" sldId="272"/>
            <ac:cxnSpMk id="29" creationId="{0BEBDDEA-21B6-4EA0-9101-E790B835E1AE}"/>
          </ac:cxnSpMkLst>
        </pc:cxnChg>
        <pc:cxnChg chg="add mod">
          <ac:chgData name="Özgür ÖZTÜRK" userId="99af92eb8e3f1dda" providerId="LiveId" clId="{2A861E47-E77A-4408-AF0C-23ECEFA28E67}" dt="2020-02-20T21:53:02.827" v="149" actId="20577"/>
          <ac:cxnSpMkLst>
            <pc:docMk/>
            <pc:sldMk cId="876056904" sldId="272"/>
            <ac:cxnSpMk id="33" creationId="{D8602E8C-DAB5-4FA8-B288-6EDA16DA258D}"/>
          </ac:cxnSpMkLst>
        </pc:cxnChg>
        <pc:cxnChg chg="add mod">
          <ac:chgData name="Özgür ÖZTÜRK" userId="99af92eb8e3f1dda" providerId="LiveId" clId="{2A861E47-E77A-4408-AF0C-23ECEFA28E67}" dt="2020-02-20T21:53:02.300" v="148" actId="20577"/>
          <ac:cxnSpMkLst>
            <pc:docMk/>
            <pc:sldMk cId="876056904" sldId="272"/>
            <ac:cxnSpMk id="35" creationId="{0FF72E0E-056C-45E8-9A9C-EFC312B9955D}"/>
          </ac:cxnSpMkLst>
        </pc:cxnChg>
      </pc:sldChg>
      <pc:sldChg chg="addSp modSp add del ord modAnim">
        <pc:chgData name="Özgür ÖZTÜRK" userId="99af92eb8e3f1dda" providerId="LiveId" clId="{2A861E47-E77A-4408-AF0C-23ECEFA28E67}" dt="2020-02-20T22:18:22.549" v="359" actId="18676"/>
        <pc:sldMkLst>
          <pc:docMk/>
          <pc:sldMk cId="3464066988" sldId="273"/>
        </pc:sldMkLst>
        <pc:spChg chg="mod">
          <ac:chgData name="Özgür ÖZTÜRK" userId="99af92eb8e3f1dda" providerId="LiveId" clId="{2A861E47-E77A-4408-AF0C-23ECEFA28E67}" dt="2020-02-20T21:59:13.323" v="192" actId="20577"/>
          <ac:spMkLst>
            <pc:docMk/>
            <pc:sldMk cId="3464066988" sldId="273"/>
            <ac:spMk id="2" creationId="{00000000-0000-0000-0000-000000000000}"/>
          </ac:spMkLst>
        </pc:spChg>
        <pc:spChg chg="mod">
          <ac:chgData name="Özgür ÖZTÜRK" userId="99af92eb8e3f1dda" providerId="LiveId" clId="{2A861E47-E77A-4408-AF0C-23ECEFA28E67}" dt="2020-02-20T22:02:02.804" v="225" actId="1076"/>
          <ac:spMkLst>
            <pc:docMk/>
            <pc:sldMk cId="3464066988" sldId="273"/>
            <ac:spMk id="7" creationId="{8DFE3B61-58F5-4839-91F5-09A1A32CA2BE}"/>
          </ac:spMkLst>
        </pc:spChg>
        <pc:spChg chg="add mod">
          <ac:chgData name="Özgür ÖZTÜRK" userId="99af92eb8e3f1dda" providerId="LiveId" clId="{2A861E47-E77A-4408-AF0C-23ECEFA28E67}" dt="2020-02-20T22:02:33.286" v="232" actId="207"/>
          <ac:spMkLst>
            <pc:docMk/>
            <pc:sldMk cId="3464066988" sldId="273"/>
            <ac:spMk id="9" creationId="{91242798-FB77-4E13-A0F8-A3871D3880A4}"/>
          </ac:spMkLst>
        </pc:spChg>
        <pc:spChg chg="mod">
          <ac:chgData name="Özgür ÖZTÜRK" userId="99af92eb8e3f1dda" providerId="LiveId" clId="{2A861E47-E77A-4408-AF0C-23ECEFA28E67}" dt="2020-02-20T21:58:25.627" v="179" actId="14100"/>
          <ac:spMkLst>
            <pc:docMk/>
            <pc:sldMk cId="3464066988" sldId="273"/>
            <ac:spMk id="19" creationId="{DAE10E86-FBB7-4305-AF26-47587D990AAC}"/>
          </ac:spMkLst>
        </pc:spChg>
        <pc:spChg chg="mod">
          <ac:chgData name="Özgür ÖZTÜRK" userId="99af92eb8e3f1dda" providerId="LiveId" clId="{2A861E47-E77A-4408-AF0C-23ECEFA28E67}" dt="2020-02-20T22:02:13.782" v="227" actId="14100"/>
          <ac:spMkLst>
            <pc:docMk/>
            <pc:sldMk cId="3464066988" sldId="273"/>
            <ac:spMk id="23" creationId="{39AFE9D8-5918-4289-A0CD-82E162DA4574}"/>
          </ac:spMkLst>
        </pc:spChg>
        <pc:spChg chg="add mod">
          <ac:chgData name="Özgür ÖZTÜRK" userId="99af92eb8e3f1dda" providerId="LiveId" clId="{2A861E47-E77A-4408-AF0C-23ECEFA28E67}" dt="2020-02-20T22:04:51.005" v="343" actId="1038"/>
          <ac:spMkLst>
            <pc:docMk/>
            <pc:sldMk cId="3464066988" sldId="273"/>
            <ac:spMk id="24" creationId="{D1CC2042-A3D2-4D31-896F-D127B90CAAD4}"/>
          </ac:spMkLst>
        </pc:spChg>
        <pc:grpChg chg="mod">
          <ac:chgData name="Özgür ÖZTÜRK" userId="99af92eb8e3f1dda" providerId="LiveId" clId="{2A861E47-E77A-4408-AF0C-23ECEFA28E67}" dt="2020-02-20T22:02:20.430" v="229" actId="1076"/>
          <ac:grpSpMkLst>
            <pc:docMk/>
            <pc:sldMk cId="3464066988" sldId="273"/>
            <ac:grpSpMk id="5" creationId="{4EE25EE6-A482-4B50-8442-DB351CB2EAE5}"/>
          </ac:grpSpMkLst>
        </pc:grpChg>
        <pc:grpChg chg="mod">
          <ac:chgData name="Özgür ÖZTÜRK" userId="99af92eb8e3f1dda" providerId="LiveId" clId="{2A861E47-E77A-4408-AF0C-23ECEFA28E67}" dt="2020-02-20T21:58:17.749" v="177" actId="14100"/>
          <ac:grpSpMkLst>
            <pc:docMk/>
            <pc:sldMk cId="3464066988" sldId="273"/>
            <ac:grpSpMk id="20" creationId="{87D0BCA1-6C55-43C0-AAFB-DB5E3619B18A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intercubecontainers.com/steel-shipping-containers-sal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err="1"/>
              <a:t>Katmanlı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Yapısı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Container 101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Aynı</a:t>
            </a:r>
            <a:r>
              <a:rPr lang="en-US" sz="2800" dirty="0"/>
              <a:t> </a:t>
            </a:r>
            <a:r>
              <a:rPr lang="en-US" sz="2800" dirty="0" err="1"/>
              <a:t>Image’den</a:t>
            </a:r>
            <a:r>
              <a:rPr lang="en-US" sz="2800" dirty="0"/>
              <a:t> </a:t>
            </a:r>
            <a:r>
              <a:rPr lang="en-US" sz="2800" dirty="0" err="1"/>
              <a:t>yaratılan</a:t>
            </a:r>
            <a:r>
              <a:rPr lang="en-US" sz="2800" dirty="0"/>
              <a:t> </a:t>
            </a:r>
            <a:r>
              <a:rPr lang="en-US" sz="2800" dirty="0" err="1"/>
              <a:t>farklı</a:t>
            </a:r>
            <a:r>
              <a:rPr lang="en-US" sz="2800" dirty="0"/>
              <a:t> </a:t>
            </a:r>
            <a:r>
              <a:rPr lang="en-US" sz="2800" dirty="0" err="1"/>
              <a:t>containerlar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A0A1F-4055-401A-B6FD-DB11EA5A7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grpSp>
        <p:nvGrpSpPr>
          <p:cNvPr id="6" name="Graphic 4" descr="Server">
            <a:extLst>
              <a:ext uri="{FF2B5EF4-FFF2-40B4-BE49-F238E27FC236}">
                <a16:creationId xmlns:a16="http://schemas.microsoft.com/office/drawing/2014/main" id="{A556D248-FE0F-44B6-9510-8C2A9AA151EC}"/>
              </a:ext>
            </a:extLst>
          </p:cNvPr>
          <p:cNvGrpSpPr/>
          <p:nvPr/>
        </p:nvGrpSpPr>
        <p:grpSpPr>
          <a:xfrm>
            <a:off x="4951412" y="4146550"/>
            <a:ext cx="2286000" cy="1644650"/>
            <a:chOff x="3744912" y="3094831"/>
            <a:chExt cx="2489200" cy="21780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86467CE-1AAD-4E24-A398-E36E193318DF}"/>
                </a:ext>
              </a:extLst>
            </p:cNvPr>
            <p:cNvSpPr/>
            <p:nvPr/>
          </p:nvSpPr>
          <p:spPr>
            <a:xfrm>
              <a:off x="3744912" y="4650581"/>
              <a:ext cx="2489200" cy="622300"/>
            </a:xfrm>
            <a:custGeom>
              <a:avLst/>
              <a:gdLst>
                <a:gd name="connsiteX0" fmla="*/ 2349960 w 2489200"/>
                <a:gd name="connsiteY0" fmla="*/ 0 h 622300"/>
                <a:gd name="connsiteX1" fmla="*/ 139240 w 2489200"/>
                <a:gd name="connsiteY1" fmla="*/ 0 h 622300"/>
                <a:gd name="connsiteX2" fmla="*/ 0 w 2489200"/>
                <a:gd name="connsiteY2" fmla="*/ 139240 h 622300"/>
                <a:gd name="connsiteX3" fmla="*/ 0 w 2489200"/>
                <a:gd name="connsiteY3" fmla="*/ 483060 h 622300"/>
                <a:gd name="connsiteX4" fmla="*/ 139240 w 2489200"/>
                <a:gd name="connsiteY4" fmla="*/ 622300 h 622300"/>
                <a:gd name="connsiteX5" fmla="*/ 2349960 w 2489200"/>
                <a:gd name="connsiteY5" fmla="*/ 622300 h 622300"/>
                <a:gd name="connsiteX6" fmla="*/ 2489200 w 2489200"/>
                <a:gd name="connsiteY6" fmla="*/ 483060 h 622300"/>
                <a:gd name="connsiteX7" fmla="*/ 2489200 w 2489200"/>
                <a:gd name="connsiteY7" fmla="*/ 139240 h 622300"/>
                <a:gd name="connsiteX8" fmla="*/ 2349960 w 2489200"/>
                <a:gd name="connsiteY8" fmla="*/ 0 h 622300"/>
                <a:gd name="connsiteX9" fmla="*/ 388938 w 2489200"/>
                <a:gd name="connsiteY9" fmla="*/ 388938 h 622300"/>
                <a:gd name="connsiteX10" fmla="*/ 311150 w 2489200"/>
                <a:gd name="connsiteY10" fmla="*/ 311150 h 622300"/>
                <a:gd name="connsiteX11" fmla="*/ 388938 w 2489200"/>
                <a:gd name="connsiteY11" fmla="*/ 233363 h 622300"/>
                <a:gd name="connsiteX12" fmla="*/ 466725 w 2489200"/>
                <a:gd name="connsiteY12" fmla="*/ 311150 h 622300"/>
                <a:gd name="connsiteX13" fmla="*/ 388938 w 2489200"/>
                <a:gd name="connsiteY13" fmla="*/ 388938 h 622300"/>
                <a:gd name="connsiteX14" fmla="*/ 777875 w 2489200"/>
                <a:gd name="connsiteY14" fmla="*/ 388938 h 622300"/>
                <a:gd name="connsiteX15" fmla="*/ 700088 w 2489200"/>
                <a:gd name="connsiteY15" fmla="*/ 311150 h 622300"/>
                <a:gd name="connsiteX16" fmla="*/ 777875 w 2489200"/>
                <a:gd name="connsiteY16" fmla="*/ 233363 h 622300"/>
                <a:gd name="connsiteX17" fmla="*/ 855663 w 2489200"/>
                <a:gd name="connsiteY17" fmla="*/ 311150 h 622300"/>
                <a:gd name="connsiteX18" fmla="*/ 777875 w 2489200"/>
                <a:gd name="connsiteY18" fmla="*/ 388938 h 622300"/>
                <a:gd name="connsiteX19" fmla="*/ 1166813 w 2489200"/>
                <a:gd name="connsiteY19" fmla="*/ 388938 h 622300"/>
                <a:gd name="connsiteX20" fmla="*/ 1089025 w 2489200"/>
                <a:gd name="connsiteY20" fmla="*/ 311150 h 622300"/>
                <a:gd name="connsiteX21" fmla="*/ 1166813 w 2489200"/>
                <a:gd name="connsiteY21" fmla="*/ 233363 h 622300"/>
                <a:gd name="connsiteX22" fmla="*/ 1244600 w 2489200"/>
                <a:gd name="connsiteY22" fmla="*/ 311150 h 622300"/>
                <a:gd name="connsiteX23" fmla="*/ 1166813 w 2489200"/>
                <a:gd name="connsiteY23" fmla="*/ 388938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89200" h="622300">
                  <a:moveTo>
                    <a:pt x="2349960" y="0"/>
                  </a:moveTo>
                  <a:lnTo>
                    <a:pt x="139240" y="0"/>
                  </a:lnTo>
                  <a:cubicBezTo>
                    <a:pt x="62339" y="0"/>
                    <a:pt x="0" y="62339"/>
                    <a:pt x="0" y="139240"/>
                  </a:cubicBezTo>
                  <a:lnTo>
                    <a:pt x="0" y="483060"/>
                  </a:lnTo>
                  <a:cubicBezTo>
                    <a:pt x="0" y="559961"/>
                    <a:pt x="62339" y="622300"/>
                    <a:pt x="139240" y="622300"/>
                  </a:cubicBezTo>
                  <a:lnTo>
                    <a:pt x="2349960" y="622300"/>
                  </a:lnTo>
                  <a:cubicBezTo>
                    <a:pt x="2426861" y="622300"/>
                    <a:pt x="2489200" y="559961"/>
                    <a:pt x="2489200" y="483060"/>
                  </a:cubicBezTo>
                  <a:lnTo>
                    <a:pt x="2489200" y="139240"/>
                  </a:lnTo>
                  <a:cubicBezTo>
                    <a:pt x="2489200" y="62339"/>
                    <a:pt x="2426861" y="0"/>
                    <a:pt x="2349960" y="0"/>
                  </a:cubicBezTo>
                  <a:close/>
                  <a:moveTo>
                    <a:pt x="388938" y="388938"/>
                  </a:moveTo>
                  <a:cubicBezTo>
                    <a:pt x="345975" y="388938"/>
                    <a:pt x="311150" y="354112"/>
                    <a:pt x="311150" y="311150"/>
                  </a:cubicBezTo>
                  <a:cubicBezTo>
                    <a:pt x="311150" y="268188"/>
                    <a:pt x="345975" y="233363"/>
                    <a:pt x="388938" y="233363"/>
                  </a:cubicBezTo>
                  <a:cubicBezTo>
                    <a:pt x="431900" y="233363"/>
                    <a:pt x="466725" y="268188"/>
                    <a:pt x="466725" y="311150"/>
                  </a:cubicBezTo>
                  <a:cubicBezTo>
                    <a:pt x="466725" y="354112"/>
                    <a:pt x="431900" y="388938"/>
                    <a:pt x="388938" y="388938"/>
                  </a:cubicBezTo>
                  <a:close/>
                  <a:moveTo>
                    <a:pt x="777875" y="388938"/>
                  </a:moveTo>
                  <a:cubicBezTo>
                    <a:pt x="734913" y="388938"/>
                    <a:pt x="700088" y="354112"/>
                    <a:pt x="700088" y="311150"/>
                  </a:cubicBezTo>
                  <a:cubicBezTo>
                    <a:pt x="700088" y="268188"/>
                    <a:pt x="734913" y="233363"/>
                    <a:pt x="777875" y="233363"/>
                  </a:cubicBezTo>
                  <a:cubicBezTo>
                    <a:pt x="820837" y="233363"/>
                    <a:pt x="855663" y="268188"/>
                    <a:pt x="855663" y="311150"/>
                  </a:cubicBezTo>
                  <a:cubicBezTo>
                    <a:pt x="855663" y="354112"/>
                    <a:pt x="820837" y="388938"/>
                    <a:pt x="777875" y="388938"/>
                  </a:cubicBezTo>
                  <a:close/>
                  <a:moveTo>
                    <a:pt x="1166813" y="388938"/>
                  </a:moveTo>
                  <a:cubicBezTo>
                    <a:pt x="1123851" y="388938"/>
                    <a:pt x="1089025" y="354112"/>
                    <a:pt x="1089025" y="311150"/>
                  </a:cubicBezTo>
                  <a:cubicBezTo>
                    <a:pt x="1089025" y="268188"/>
                    <a:pt x="1123851" y="233363"/>
                    <a:pt x="1166813" y="233363"/>
                  </a:cubicBezTo>
                  <a:cubicBezTo>
                    <a:pt x="1209775" y="233363"/>
                    <a:pt x="1244600" y="268188"/>
                    <a:pt x="1244600" y="311150"/>
                  </a:cubicBezTo>
                  <a:cubicBezTo>
                    <a:pt x="1244600" y="354112"/>
                    <a:pt x="1209775" y="388938"/>
                    <a:pt x="1166813" y="388938"/>
                  </a:cubicBezTo>
                  <a:close/>
                </a:path>
              </a:pathLst>
            </a:custGeom>
            <a:solidFill>
              <a:schemeClr val="lt1"/>
            </a:solidFill>
            <a:ln w="518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5B72037-C9A3-403B-8C6D-0FC649C2757C}"/>
                </a:ext>
              </a:extLst>
            </p:cNvPr>
            <p:cNvSpPr/>
            <p:nvPr/>
          </p:nvSpPr>
          <p:spPr>
            <a:xfrm>
              <a:off x="3744912" y="3872706"/>
              <a:ext cx="2489200" cy="622300"/>
            </a:xfrm>
            <a:custGeom>
              <a:avLst/>
              <a:gdLst>
                <a:gd name="connsiteX0" fmla="*/ 2349960 w 2489200"/>
                <a:gd name="connsiteY0" fmla="*/ 0 h 622300"/>
                <a:gd name="connsiteX1" fmla="*/ 139240 w 2489200"/>
                <a:gd name="connsiteY1" fmla="*/ 0 h 622300"/>
                <a:gd name="connsiteX2" fmla="*/ 0 w 2489200"/>
                <a:gd name="connsiteY2" fmla="*/ 139240 h 622300"/>
                <a:gd name="connsiteX3" fmla="*/ 0 w 2489200"/>
                <a:gd name="connsiteY3" fmla="*/ 483060 h 622300"/>
                <a:gd name="connsiteX4" fmla="*/ 139240 w 2489200"/>
                <a:gd name="connsiteY4" fmla="*/ 622300 h 622300"/>
                <a:gd name="connsiteX5" fmla="*/ 2349960 w 2489200"/>
                <a:gd name="connsiteY5" fmla="*/ 622300 h 622300"/>
                <a:gd name="connsiteX6" fmla="*/ 2489200 w 2489200"/>
                <a:gd name="connsiteY6" fmla="*/ 483060 h 622300"/>
                <a:gd name="connsiteX7" fmla="*/ 2489200 w 2489200"/>
                <a:gd name="connsiteY7" fmla="*/ 139240 h 622300"/>
                <a:gd name="connsiteX8" fmla="*/ 2349960 w 2489200"/>
                <a:gd name="connsiteY8" fmla="*/ 0 h 622300"/>
                <a:gd name="connsiteX9" fmla="*/ 388938 w 2489200"/>
                <a:gd name="connsiteY9" fmla="*/ 388938 h 622300"/>
                <a:gd name="connsiteX10" fmla="*/ 311150 w 2489200"/>
                <a:gd name="connsiteY10" fmla="*/ 311150 h 622300"/>
                <a:gd name="connsiteX11" fmla="*/ 388938 w 2489200"/>
                <a:gd name="connsiteY11" fmla="*/ 233363 h 622300"/>
                <a:gd name="connsiteX12" fmla="*/ 466725 w 2489200"/>
                <a:gd name="connsiteY12" fmla="*/ 311150 h 622300"/>
                <a:gd name="connsiteX13" fmla="*/ 388938 w 2489200"/>
                <a:gd name="connsiteY13" fmla="*/ 388938 h 622300"/>
                <a:gd name="connsiteX14" fmla="*/ 777875 w 2489200"/>
                <a:gd name="connsiteY14" fmla="*/ 388938 h 622300"/>
                <a:gd name="connsiteX15" fmla="*/ 700088 w 2489200"/>
                <a:gd name="connsiteY15" fmla="*/ 311150 h 622300"/>
                <a:gd name="connsiteX16" fmla="*/ 777875 w 2489200"/>
                <a:gd name="connsiteY16" fmla="*/ 233363 h 622300"/>
                <a:gd name="connsiteX17" fmla="*/ 855663 w 2489200"/>
                <a:gd name="connsiteY17" fmla="*/ 311150 h 622300"/>
                <a:gd name="connsiteX18" fmla="*/ 777875 w 2489200"/>
                <a:gd name="connsiteY18" fmla="*/ 388938 h 622300"/>
                <a:gd name="connsiteX19" fmla="*/ 1166813 w 2489200"/>
                <a:gd name="connsiteY19" fmla="*/ 388938 h 622300"/>
                <a:gd name="connsiteX20" fmla="*/ 1089025 w 2489200"/>
                <a:gd name="connsiteY20" fmla="*/ 311150 h 622300"/>
                <a:gd name="connsiteX21" fmla="*/ 1166813 w 2489200"/>
                <a:gd name="connsiteY21" fmla="*/ 233363 h 622300"/>
                <a:gd name="connsiteX22" fmla="*/ 1244600 w 2489200"/>
                <a:gd name="connsiteY22" fmla="*/ 311150 h 622300"/>
                <a:gd name="connsiteX23" fmla="*/ 1166813 w 2489200"/>
                <a:gd name="connsiteY23" fmla="*/ 388938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89200" h="622300">
                  <a:moveTo>
                    <a:pt x="2349960" y="0"/>
                  </a:moveTo>
                  <a:lnTo>
                    <a:pt x="139240" y="0"/>
                  </a:lnTo>
                  <a:cubicBezTo>
                    <a:pt x="62339" y="0"/>
                    <a:pt x="0" y="62339"/>
                    <a:pt x="0" y="139240"/>
                  </a:cubicBezTo>
                  <a:lnTo>
                    <a:pt x="0" y="483060"/>
                  </a:lnTo>
                  <a:cubicBezTo>
                    <a:pt x="0" y="559961"/>
                    <a:pt x="62339" y="622300"/>
                    <a:pt x="139240" y="622300"/>
                  </a:cubicBezTo>
                  <a:lnTo>
                    <a:pt x="2349960" y="622300"/>
                  </a:lnTo>
                  <a:cubicBezTo>
                    <a:pt x="2426861" y="622300"/>
                    <a:pt x="2489200" y="559961"/>
                    <a:pt x="2489200" y="483060"/>
                  </a:cubicBezTo>
                  <a:lnTo>
                    <a:pt x="2489200" y="139240"/>
                  </a:lnTo>
                  <a:cubicBezTo>
                    <a:pt x="2489200" y="62339"/>
                    <a:pt x="2426861" y="0"/>
                    <a:pt x="2349960" y="0"/>
                  </a:cubicBezTo>
                  <a:close/>
                  <a:moveTo>
                    <a:pt x="388938" y="388938"/>
                  </a:moveTo>
                  <a:cubicBezTo>
                    <a:pt x="345975" y="388938"/>
                    <a:pt x="311150" y="354112"/>
                    <a:pt x="311150" y="311150"/>
                  </a:cubicBezTo>
                  <a:cubicBezTo>
                    <a:pt x="311150" y="268188"/>
                    <a:pt x="345975" y="233363"/>
                    <a:pt x="388938" y="233363"/>
                  </a:cubicBezTo>
                  <a:cubicBezTo>
                    <a:pt x="431900" y="233363"/>
                    <a:pt x="466725" y="268188"/>
                    <a:pt x="466725" y="311150"/>
                  </a:cubicBezTo>
                  <a:cubicBezTo>
                    <a:pt x="466725" y="354112"/>
                    <a:pt x="431900" y="388938"/>
                    <a:pt x="388938" y="388938"/>
                  </a:cubicBezTo>
                  <a:close/>
                  <a:moveTo>
                    <a:pt x="777875" y="388938"/>
                  </a:moveTo>
                  <a:cubicBezTo>
                    <a:pt x="734913" y="388938"/>
                    <a:pt x="700088" y="354112"/>
                    <a:pt x="700088" y="311150"/>
                  </a:cubicBezTo>
                  <a:cubicBezTo>
                    <a:pt x="700088" y="268188"/>
                    <a:pt x="734913" y="233363"/>
                    <a:pt x="777875" y="233363"/>
                  </a:cubicBezTo>
                  <a:cubicBezTo>
                    <a:pt x="820837" y="233363"/>
                    <a:pt x="855663" y="268188"/>
                    <a:pt x="855663" y="311150"/>
                  </a:cubicBezTo>
                  <a:cubicBezTo>
                    <a:pt x="855663" y="354112"/>
                    <a:pt x="820837" y="388938"/>
                    <a:pt x="777875" y="388938"/>
                  </a:cubicBezTo>
                  <a:close/>
                  <a:moveTo>
                    <a:pt x="1166813" y="388938"/>
                  </a:moveTo>
                  <a:cubicBezTo>
                    <a:pt x="1123851" y="388938"/>
                    <a:pt x="1089025" y="354112"/>
                    <a:pt x="1089025" y="311150"/>
                  </a:cubicBezTo>
                  <a:cubicBezTo>
                    <a:pt x="1089025" y="268188"/>
                    <a:pt x="1123851" y="233363"/>
                    <a:pt x="1166813" y="233363"/>
                  </a:cubicBezTo>
                  <a:cubicBezTo>
                    <a:pt x="1209775" y="233363"/>
                    <a:pt x="1244600" y="268188"/>
                    <a:pt x="1244600" y="311150"/>
                  </a:cubicBezTo>
                  <a:cubicBezTo>
                    <a:pt x="1244600" y="354112"/>
                    <a:pt x="1209775" y="388938"/>
                    <a:pt x="1166813" y="388938"/>
                  </a:cubicBezTo>
                  <a:close/>
                </a:path>
              </a:pathLst>
            </a:custGeom>
            <a:solidFill>
              <a:schemeClr val="lt1"/>
            </a:solidFill>
            <a:ln w="518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91EFD9F-C7F8-43BE-9FBA-A3E1062144B4}"/>
                </a:ext>
              </a:extLst>
            </p:cNvPr>
            <p:cNvSpPr/>
            <p:nvPr/>
          </p:nvSpPr>
          <p:spPr>
            <a:xfrm>
              <a:off x="3744912" y="3094831"/>
              <a:ext cx="2489200" cy="622300"/>
            </a:xfrm>
            <a:custGeom>
              <a:avLst/>
              <a:gdLst>
                <a:gd name="connsiteX0" fmla="*/ 2349960 w 2489200"/>
                <a:gd name="connsiteY0" fmla="*/ 0 h 622300"/>
                <a:gd name="connsiteX1" fmla="*/ 139240 w 2489200"/>
                <a:gd name="connsiteY1" fmla="*/ 0 h 622300"/>
                <a:gd name="connsiteX2" fmla="*/ 0 w 2489200"/>
                <a:gd name="connsiteY2" fmla="*/ 139240 h 622300"/>
                <a:gd name="connsiteX3" fmla="*/ 0 w 2489200"/>
                <a:gd name="connsiteY3" fmla="*/ 483060 h 622300"/>
                <a:gd name="connsiteX4" fmla="*/ 139240 w 2489200"/>
                <a:gd name="connsiteY4" fmla="*/ 622300 h 622300"/>
                <a:gd name="connsiteX5" fmla="*/ 2349960 w 2489200"/>
                <a:gd name="connsiteY5" fmla="*/ 622300 h 622300"/>
                <a:gd name="connsiteX6" fmla="*/ 2489200 w 2489200"/>
                <a:gd name="connsiteY6" fmla="*/ 483060 h 622300"/>
                <a:gd name="connsiteX7" fmla="*/ 2489200 w 2489200"/>
                <a:gd name="connsiteY7" fmla="*/ 139240 h 622300"/>
                <a:gd name="connsiteX8" fmla="*/ 2349960 w 2489200"/>
                <a:gd name="connsiteY8" fmla="*/ 0 h 622300"/>
                <a:gd name="connsiteX9" fmla="*/ 388938 w 2489200"/>
                <a:gd name="connsiteY9" fmla="*/ 388938 h 622300"/>
                <a:gd name="connsiteX10" fmla="*/ 311150 w 2489200"/>
                <a:gd name="connsiteY10" fmla="*/ 311150 h 622300"/>
                <a:gd name="connsiteX11" fmla="*/ 388938 w 2489200"/>
                <a:gd name="connsiteY11" fmla="*/ 233363 h 622300"/>
                <a:gd name="connsiteX12" fmla="*/ 466725 w 2489200"/>
                <a:gd name="connsiteY12" fmla="*/ 311150 h 622300"/>
                <a:gd name="connsiteX13" fmla="*/ 388938 w 2489200"/>
                <a:gd name="connsiteY13" fmla="*/ 388938 h 622300"/>
                <a:gd name="connsiteX14" fmla="*/ 777875 w 2489200"/>
                <a:gd name="connsiteY14" fmla="*/ 388938 h 622300"/>
                <a:gd name="connsiteX15" fmla="*/ 700088 w 2489200"/>
                <a:gd name="connsiteY15" fmla="*/ 311150 h 622300"/>
                <a:gd name="connsiteX16" fmla="*/ 777875 w 2489200"/>
                <a:gd name="connsiteY16" fmla="*/ 233363 h 622300"/>
                <a:gd name="connsiteX17" fmla="*/ 855663 w 2489200"/>
                <a:gd name="connsiteY17" fmla="*/ 311150 h 622300"/>
                <a:gd name="connsiteX18" fmla="*/ 777875 w 2489200"/>
                <a:gd name="connsiteY18" fmla="*/ 388938 h 622300"/>
                <a:gd name="connsiteX19" fmla="*/ 1166813 w 2489200"/>
                <a:gd name="connsiteY19" fmla="*/ 388938 h 622300"/>
                <a:gd name="connsiteX20" fmla="*/ 1089025 w 2489200"/>
                <a:gd name="connsiteY20" fmla="*/ 311150 h 622300"/>
                <a:gd name="connsiteX21" fmla="*/ 1166813 w 2489200"/>
                <a:gd name="connsiteY21" fmla="*/ 233363 h 622300"/>
                <a:gd name="connsiteX22" fmla="*/ 1244600 w 2489200"/>
                <a:gd name="connsiteY22" fmla="*/ 311150 h 622300"/>
                <a:gd name="connsiteX23" fmla="*/ 1166813 w 2489200"/>
                <a:gd name="connsiteY23" fmla="*/ 388938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89200" h="622300">
                  <a:moveTo>
                    <a:pt x="2349960" y="0"/>
                  </a:moveTo>
                  <a:lnTo>
                    <a:pt x="139240" y="0"/>
                  </a:lnTo>
                  <a:cubicBezTo>
                    <a:pt x="62339" y="0"/>
                    <a:pt x="0" y="62339"/>
                    <a:pt x="0" y="139240"/>
                  </a:cubicBezTo>
                  <a:lnTo>
                    <a:pt x="0" y="483060"/>
                  </a:lnTo>
                  <a:cubicBezTo>
                    <a:pt x="0" y="559961"/>
                    <a:pt x="62339" y="622300"/>
                    <a:pt x="139240" y="622300"/>
                  </a:cubicBezTo>
                  <a:lnTo>
                    <a:pt x="2349960" y="622300"/>
                  </a:lnTo>
                  <a:cubicBezTo>
                    <a:pt x="2426861" y="622300"/>
                    <a:pt x="2489200" y="559961"/>
                    <a:pt x="2489200" y="483060"/>
                  </a:cubicBezTo>
                  <a:lnTo>
                    <a:pt x="2489200" y="139240"/>
                  </a:lnTo>
                  <a:cubicBezTo>
                    <a:pt x="2489200" y="62339"/>
                    <a:pt x="2426861" y="0"/>
                    <a:pt x="2349960" y="0"/>
                  </a:cubicBezTo>
                  <a:close/>
                  <a:moveTo>
                    <a:pt x="388938" y="388938"/>
                  </a:moveTo>
                  <a:cubicBezTo>
                    <a:pt x="345975" y="388938"/>
                    <a:pt x="311150" y="354112"/>
                    <a:pt x="311150" y="311150"/>
                  </a:cubicBezTo>
                  <a:cubicBezTo>
                    <a:pt x="311150" y="268188"/>
                    <a:pt x="345975" y="233363"/>
                    <a:pt x="388938" y="233363"/>
                  </a:cubicBezTo>
                  <a:cubicBezTo>
                    <a:pt x="431900" y="233363"/>
                    <a:pt x="466725" y="268188"/>
                    <a:pt x="466725" y="311150"/>
                  </a:cubicBezTo>
                  <a:cubicBezTo>
                    <a:pt x="466725" y="354112"/>
                    <a:pt x="431900" y="388938"/>
                    <a:pt x="388938" y="388938"/>
                  </a:cubicBezTo>
                  <a:close/>
                  <a:moveTo>
                    <a:pt x="777875" y="388938"/>
                  </a:moveTo>
                  <a:cubicBezTo>
                    <a:pt x="734913" y="388938"/>
                    <a:pt x="700088" y="354112"/>
                    <a:pt x="700088" y="311150"/>
                  </a:cubicBezTo>
                  <a:cubicBezTo>
                    <a:pt x="700088" y="268188"/>
                    <a:pt x="734913" y="233363"/>
                    <a:pt x="777875" y="233363"/>
                  </a:cubicBezTo>
                  <a:cubicBezTo>
                    <a:pt x="820837" y="233363"/>
                    <a:pt x="855663" y="268188"/>
                    <a:pt x="855663" y="311150"/>
                  </a:cubicBezTo>
                  <a:cubicBezTo>
                    <a:pt x="855663" y="354112"/>
                    <a:pt x="820837" y="388938"/>
                    <a:pt x="777875" y="388938"/>
                  </a:cubicBezTo>
                  <a:close/>
                  <a:moveTo>
                    <a:pt x="1166813" y="388938"/>
                  </a:moveTo>
                  <a:cubicBezTo>
                    <a:pt x="1123851" y="388938"/>
                    <a:pt x="1089025" y="354112"/>
                    <a:pt x="1089025" y="311150"/>
                  </a:cubicBezTo>
                  <a:cubicBezTo>
                    <a:pt x="1089025" y="268188"/>
                    <a:pt x="1123851" y="233363"/>
                    <a:pt x="1166813" y="233363"/>
                  </a:cubicBezTo>
                  <a:cubicBezTo>
                    <a:pt x="1209775" y="233363"/>
                    <a:pt x="1244600" y="268188"/>
                    <a:pt x="1244600" y="311150"/>
                  </a:cubicBezTo>
                  <a:cubicBezTo>
                    <a:pt x="1244600" y="354112"/>
                    <a:pt x="1209775" y="388938"/>
                    <a:pt x="1166813" y="388938"/>
                  </a:cubicBezTo>
                  <a:close/>
                </a:path>
              </a:pathLst>
            </a:custGeom>
            <a:solidFill>
              <a:schemeClr val="lt1"/>
            </a:solidFill>
            <a:ln w="518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 dirty="0"/>
            </a:p>
          </p:txBody>
        </p:sp>
      </p:grp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58A17743-651A-4A4A-A327-07E7473129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79612" y="2007007"/>
            <a:ext cx="1421993" cy="1421993"/>
          </a:xfrm>
          <a:prstGeom prst="rect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9C8B33-90E2-4829-9FF9-21714F0C1833}"/>
              </a:ext>
            </a:extLst>
          </p:cNvPr>
          <p:cNvSpPr txBox="1"/>
          <p:nvPr/>
        </p:nvSpPr>
        <p:spPr>
          <a:xfrm>
            <a:off x="4673606" y="5909514"/>
            <a:ext cx="28416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ozgurozturknet/</a:t>
            </a:r>
            <a:r>
              <a:rPr lang="en-US" sz="1600" dirty="0" err="1"/>
              <a:t>adanzyedocker</a:t>
            </a:r>
            <a:endParaRPr lang="en-US" sz="1600" dirty="0"/>
          </a:p>
          <a:p>
            <a:pPr algn="ctr">
              <a:lnSpc>
                <a:spcPct val="90000"/>
              </a:lnSpc>
            </a:pPr>
            <a:r>
              <a:rPr lang="en-US" sz="1600" dirty="0"/>
              <a:t>Docker Image</a:t>
            </a:r>
            <a:endParaRPr lang="en-D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0238B9-3632-4547-B646-573FFBA5E9DB}"/>
              </a:ext>
            </a:extLst>
          </p:cNvPr>
          <p:cNvSpPr txBox="1"/>
          <p:nvPr/>
        </p:nvSpPr>
        <p:spPr>
          <a:xfrm>
            <a:off x="2148635" y="3200400"/>
            <a:ext cx="108395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container1</a:t>
            </a:r>
            <a:endParaRPr lang="en-DE" sz="1600" dirty="0"/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E4B54511-6ECC-4727-872C-5953327ACF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56240" y="2007007"/>
            <a:ext cx="1421993" cy="1421993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E4D625F-1173-41F7-B449-805892058484}"/>
              </a:ext>
            </a:extLst>
          </p:cNvPr>
          <p:cNvSpPr txBox="1"/>
          <p:nvPr/>
        </p:nvSpPr>
        <p:spPr>
          <a:xfrm>
            <a:off x="9118851" y="3200400"/>
            <a:ext cx="109677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container2</a:t>
            </a:r>
            <a:endParaRPr lang="en-DE" sz="1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D1D2EF-A5CA-4F48-97FA-FE56F4FB308B}"/>
              </a:ext>
            </a:extLst>
          </p:cNvPr>
          <p:cNvCxnSpPr>
            <a:stCxn id="16" idx="3"/>
            <a:endCxn id="13" idx="2"/>
          </p:cNvCxnSpPr>
          <p:nvPr/>
        </p:nvCxnSpPr>
        <p:spPr>
          <a:xfrm>
            <a:off x="3401605" y="2718004"/>
            <a:ext cx="1549807" cy="1533686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14BC4D-5AD3-4FFF-8D0B-DF4F8A5E84D1}"/>
              </a:ext>
            </a:extLst>
          </p:cNvPr>
          <p:cNvCxnSpPr>
            <a:stCxn id="19" idx="1"/>
            <a:endCxn id="13" idx="7"/>
          </p:cNvCxnSpPr>
          <p:nvPr/>
        </p:nvCxnSpPr>
        <p:spPr>
          <a:xfrm flipH="1">
            <a:off x="7237412" y="2718004"/>
            <a:ext cx="1718828" cy="1533686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Union File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A0A1F-4055-401A-B6FD-DB11EA5A7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9C8B33-90E2-4829-9FF9-21714F0C1833}"/>
              </a:ext>
            </a:extLst>
          </p:cNvPr>
          <p:cNvSpPr txBox="1"/>
          <p:nvPr/>
        </p:nvSpPr>
        <p:spPr>
          <a:xfrm>
            <a:off x="4197887" y="1704448"/>
            <a:ext cx="360066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/>
              <a:t>ozgurozturknet/hello-app</a:t>
            </a:r>
            <a:endParaRPr lang="en-DE" sz="24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E25EE6-A482-4B50-8442-DB351CB2EAE5}"/>
              </a:ext>
            </a:extLst>
          </p:cNvPr>
          <p:cNvGrpSpPr/>
          <p:nvPr/>
        </p:nvGrpSpPr>
        <p:grpSpPr>
          <a:xfrm>
            <a:off x="1522414" y="2209800"/>
            <a:ext cx="9143998" cy="3886200"/>
            <a:chOff x="1522414" y="1752600"/>
            <a:chExt cx="9143998" cy="3886200"/>
          </a:xfrm>
        </p:grpSpPr>
        <p:grpSp>
          <p:nvGrpSpPr>
            <p:cNvPr id="6" name="Graphic 4" descr="Server">
              <a:extLst>
                <a:ext uri="{FF2B5EF4-FFF2-40B4-BE49-F238E27FC236}">
                  <a16:creationId xmlns:a16="http://schemas.microsoft.com/office/drawing/2014/main" id="{A556D248-FE0F-44B6-9510-8C2A9AA151EC}"/>
                </a:ext>
              </a:extLst>
            </p:cNvPr>
            <p:cNvGrpSpPr/>
            <p:nvPr/>
          </p:nvGrpSpPr>
          <p:grpSpPr>
            <a:xfrm>
              <a:off x="1522414" y="1752600"/>
              <a:ext cx="9143998" cy="3886200"/>
              <a:chOff x="3744912" y="3094831"/>
              <a:chExt cx="2489200" cy="217805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86467CE-1AAD-4E24-A398-E36E193318DF}"/>
                  </a:ext>
                </a:extLst>
              </p:cNvPr>
              <p:cNvSpPr/>
              <p:nvPr/>
            </p:nvSpPr>
            <p:spPr>
              <a:xfrm>
                <a:off x="3744912" y="4650581"/>
                <a:ext cx="2489200" cy="622300"/>
              </a:xfrm>
              <a:custGeom>
                <a:avLst/>
                <a:gdLst>
                  <a:gd name="connsiteX0" fmla="*/ 2349960 w 2489200"/>
                  <a:gd name="connsiteY0" fmla="*/ 0 h 622300"/>
                  <a:gd name="connsiteX1" fmla="*/ 139240 w 2489200"/>
                  <a:gd name="connsiteY1" fmla="*/ 0 h 622300"/>
                  <a:gd name="connsiteX2" fmla="*/ 0 w 2489200"/>
                  <a:gd name="connsiteY2" fmla="*/ 139240 h 622300"/>
                  <a:gd name="connsiteX3" fmla="*/ 0 w 2489200"/>
                  <a:gd name="connsiteY3" fmla="*/ 483060 h 622300"/>
                  <a:gd name="connsiteX4" fmla="*/ 139240 w 2489200"/>
                  <a:gd name="connsiteY4" fmla="*/ 622300 h 622300"/>
                  <a:gd name="connsiteX5" fmla="*/ 2349960 w 2489200"/>
                  <a:gd name="connsiteY5" fmla="*/ 622300 h 622300"/>
                  <a:gd name="connsiteX6" fmla="*/ 2489200 w 2489200"/>
                  <a:gd name="connsiteY6" fmla="*/ 483060 h 622300"/>
                  <a:gd name="connsiteX7" fmla="*/ 2489200 w 2489200"/>
                  <a:gd name="connsiteY7" fmla="*/ 139240 h 622300"/>
                  <a:gd name="connsiteX8" fmla="*/ 2349960 w 2489200"/>
                  <a:gd name="connsiteY8" fmla="*/ 0 h 622300"/>
                  <a:gd name="connsiteX9" fmla="*/ 388938 w 2489200"/>
                  <a:gd name="connsiteY9" fmla="*/ 388938 h 622300"/>
                  <a:gd name="connsiteX10" fmla="*/ 311150 w 2489200"/>
                  <a:gd name="connsiteY10" fmla="*/ 311150 h 622300"/>
                  <a:gd name="connsiteX11" fmla="*/ 388938 w 2489200"/>
                  <a:gd name="connsiteY11" fmla="*/ 233363 h 622300"/>
                  <a:gd name="connsiteX12" fmla="*/ 466725 w 2489200"/>
                  <a:gd name="connsiteY12" fmla="*/ 311150 h 622300"/>
                  <a:gd name="connsiteX13" fmla="*/ 388938 w 2489200"/>
                  <a:gd name="connsiteY13" fmla="*/ 388938 h 622300"/>
                  <a:gd name="connsiteX14" fmla="*/ 777875 w 2489200"/>
                  <a:gd name="connsiteY14" fmla="*/ 388938 h 622300"/>
                  <a:gd name="connsiteX15" fmla="*/ 700088 w 2489200"/>
                  <a:gd name="connsiteY15" fmla="*/ 311150 h 622300"/>
                  <a:gd name="connsiteX16" fmla="*/ 777875 w 2489200"/>
                  <a:gd name="connsiteY16" fmla="*/ 233363 h 622300"/>
                  <a:gd name="connsiteX17" fmla="*/ 855663 w 2489200"/>
                  <a:gd name="connsiteY17" fmla="*/ 311150 h 622300"/>
                  <a:gd name="connsiteX18" fmla="*/ 777875 w 2489200"/>
                  <a:gd name="connsiteY18" fmla="*/ 388938 h 622300"/>
                  <a:gd name="connsiteX19" fmla="*/ 1166813 w 2489200"/>
                  <a:gd name="connsiteY19" fmla="*/ 388938 h 622300"/>
                  <a:gd name="connsiteX20" fmla="*/ 1089025 w 2489200"/>
                  <a:gd name="connsiteY20" fmla="*/ 311150 h 622300"/>
                  <a:gd name="connsiteX21" fmla="*/ 1166813 w 2489200"/>
                  <a:gd name="connsiteY21" fmla="*/ 233363 h 622300"/>
                  <a:gd name="connsiteX22" fmla="*/ 1244600 w 2489200"/>
                  <a:gd name="connsiteY22" fmla="*/ 311150 h 622300"/>
                  <a:gd name="connsiteX23" fmla="*/ 1166813 w 2489200"/>
                  <a:gd name="connsiteY23" fmla="*/ 388938 h 62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89200" h="622300">
                    <a:moveTo>
                      <a:pt x="2349960" y="0"/>
                    </a:moveTo>
                    <a:lnTo>
                      <a:pt x="139240" y="0"/>
                    </a:lnTo>
                    <a:cubicBezTo>
                      <a:pt x="62339" y="0"/>
                      <a:pt x="0" y="62339"/>
                      <a:pt x="0" y="139240"/>
                    </a:cubicBezTo>
                    <a:lnTo>
                      <a:pt x="0" y="483060"/>
                    </a:lnTo>
                    <a:cubicBezTo>
                      <a:pt x="0" y="559961"/>
                      <a:pt x="62339" y="622300"/>
                      <a:pt x="139240" y="622300"/>
                    </a:cubicBezTo>
                    <a:lnTo>
                      <a:pt x="2349960" y="622300"/>
                    </a:lnTo>
                    <a:cubicBezTo>
                      <a:pt x="2426861" y="622300"/>
                      <a:pt x="2489200" y="559961"/>
                      <a:pt x="2489200" y="483060"/>
                    </a:cubicBezTo>
                    <a:lnTo>
                      <a:pt x="2489200" y="139240"/>
                    </a:lnTo>
                    <a:cubicBezTo>
                      <a:pt x="2489200" y="62339"/>
                      <a:pt x="2426861" y="0"/>
                      <a:pt x="2349960" y="0"/>
                    </a:cubicBezTo>
                    <a:close/>
                    <a:moveTo>
                      <a:pt x="388938" y="388938"/>
                    </a:moveTo>
                    <a:cubicBezTo>
                      <a:pt x="345975" y="388938"/>
                      <a:pt x="311150" y="354112"/>
                      <a:pt x="311150" y="311150"/>
                    </a:cubicBezTo>
                    <a:cubicBezTo>
                      <a:pt x="311150" y="268188"/>
                      <a:pt x="345975" y="233363"/>
                      <a:pt x="388938" y="233363"/>
                    </a:cubicBezTo>
                    <a:cubicBezTo>
                      <a:pt x="431900" y="233363"/>
                      <a:pt x="466725" y="268188"/>
                      <a:pt x="466725" y="311150"/>
                    </a:cubicBezTo>
                    <a:cubicBezTo>
                      <a:pt x="466725" y="354112"/>
                      <a:pt x="431900" y="388938"/>
                      <a:pt x="388938" y="388938"/>
                    </a:cubicBezTo>
                    <a:close/>
                    <a:moveTo>
                      <a:pt x="777875" y="388938"/>
                    </a:moveTo>
                    <a:cubicBezTo>
                      <a:pt x="734913" y="388938"/>
                      <a:pt x="700088" y="354112"/>
                      <a:pt x="700088" y="311150"/>
                    </a:cubicBezTo>
                    <a:cubicBezTo>
                      <a:pt x="700088" y="268188"/>
                      <a:pt x="734913" y="233363"/>
                      <a:pt x="777875" y="233363"/>
                    </a:cubicBezTo>
                    <a:cubicBezTo>
                      <a:pt x="820837" y="233363"/>
                      <a:pt x="855663" y="268188"/>
                      <a:pt x="855663" y="311150"/>
                    </a:cubicBezTo>
                    <a:cubicBezTo>
                      <a:pt x="855663" y="354112"/>
                      <a:pt x="820837" y="388938"/>
                      <a:pt x="777875" y="388938"/>
                    </a:cubicBezTo>
                    <a:close/>
                    <a:moveTo>
                      <a:pt x="1166813" y="388938"/>
                    </a:moveTo>
                    <a:cubicBezTo>
                      <a:pt x="1123851" y="388938"/>
                      <a:pt x="1089025" y="354112"/>
                      <a:pt x="1089025" y="311150"/>
                    </a:cubicBezTo>
                    <a:cubicBezTo>
                      <a:pt x="1089025" y="268188"/>
                      <a:pt x="1123851" y="233363"/>
                      <a:pt x="1166813" y="233363"/>
                    </a:cubicBezTo>
                    <a:cubicBezTo>
                      <a:pt x="1209775" y="233363"/>
                      <a:pt x="1244600" y="268188"/>
                      <a:pt x="1244600" y="311150"/>
                    </a:cubicBezTo>
                    <a:cubicBezTo>
                      <a:pt x="1244600" y="354112"/>
                      <a:pt x="1209775" y="388938"/>
                      <a:pt x="1166813" y="388938"/>
                    </a:cubicBezTo>
                    <a:close/>
                  </a:path>
                </a:pathLst>
              </a:custGeom>
              <a:solidFill>
                <a:schemeClr val="lt1"/>
              </a:solidFill>
              <a:ln w="51858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5B72037-C9A3-403B-8C6D-0FC649C2757C}"/>
                  </a:ext>
                </a:extLst>
              </p:cNvPr>
              <p:cNvSpPr/>
              <p:nvPr/>
            </p:nvSpPr>
            <p:spPr>
              <a:xfrm>
                <a:off x="3744912" y="3872706"/>
                <a:ext cx="2489200" cy="622300"/>
              </a:xfrm>
              <a:custGeom>
                <a:avLst/>
                <a:gdLst>
                  <a:gd name="connsiteX0" fmla="*/ 2349960 w 2489200"/>
                  <a:gd name="connsiteY0" fmla="*/ 0 h 622300"/>
                  <a:gd name="connsiteX1" fmla="*/ 139240 w 2489200"/>
                  <a:gd name="connsiteY1" fmla="*/ 0 h 622300"/>
                  <a:gd name="connsiteX2" fmla="*/ 0 w 2489200"/>
                  <a:gd name="connsiteY2" fmla="*/ 139240 h 622300"/>
                  <a:gd name="connsiteX3" fmla="*/ 0 w 2489200"/>
                  <a:gd name="connsiteY3" fmla="*/ 483060 h 622300"/>
                  <a:gd name="connsiteX4" fmla="*/ 139240 w 2489200"/>
                  <a:gd name="connsiteY4" fmla="*/ 622300 h 622300"/>
                  <a:gd name="connsiteX5" fmla="*/ 2349960 w 2489200"/>
                  <a:gd name="connsiteY5" fmla="*/ 622300 h 622300"/>
                  <a:gd name="connsiteX6" fmla="*/ 2489200 w 2489200"/>
                  <a:gd name="connsiteY6" fmla="*/ 483060 h 622300"/>
                  <a:gd name="connsiteX7" fmla="*/ 2489200 w 2489200"/>
                  <a:gd name="connsiteY7" fmla="*/ 139240 h 622300"/>
                  <a:gd name="connsiteX8" fmla="*/ 2349960 w 2489200"/>
                  <a:gd name="connsiteY8" fmla="*/ 0 h 622300"/>
                  <a:gd name="connsiteX9" fmla="*/ 388938 w 2489200"/>
                  <a:gd name="connsiteY9" fmla="*/ 388938 h 622300"/>
                  <a:gd name="connsiteX10" fmla="*/ 311150 w 2489200"/>
                  <a:gd name="connsiteY10" fmla="*/ 311150 h 622300"/>
                  <a:gd name="connsiteX11" fmla="*/ 388938 w 2489200"/>
                  <a:gd name="connsiteY11" fmla="*/ 233363 h 622300"/>
                  <a:gd name="connsiteX12" fmla="*/ 466725 w 2489200"/>
                  <a:gd name="connsiteY12" fmla="*/ 311150 h 622300"/>
                  <a:gd name="connsiteX13" fmla="*/ 388938 w 2489200"/>
                  <a:gd name="connsiteY13" fmla="*/ 388938 h 622300"/>
                  <a:gd name="connsiteX14" fmla="*/ 777875 w 2489200"/>
                  <a:gd name="connsiteY14" fmla="*/ 388938 h 622300"/>
                  <a:gd name="connsiteX15" fmla="*/ 700088 w 2489200"/>
                  <a:gd name="connsiteY15" fmla="*/ 311150 h 622300"/>
                  <a:gd name="connsiteX16" fmla="*/ 777875 w 2489200"/>
                  <a:gd name="connsiteY16" fmla="*/ 233363 h 622300"/>
                  <a:gd name="connsiteX17" fmla="*/ 855663 w 2489200"/>
                  <a:gd name="connsiteY17" fmla="*/ 311150 h 622300"/>
                  <a:gd name="connsiteX18" fmla="*/ 777875 w 2489200"/>
                  <a:gd name="connsiteY18" fmla="*/ 388938 h 622300"/>
                  <a:gd name="connsiteX19" fmla="*/ 1166813 w 2489200"/>
                  <a:gd name="connsiteY19" fmla="*/ 388938 h 622300"/>
                  <a:gd name="connsiteX20" fmla="*/ 1089025 w 2489200"/>
                  <a:gd name="connsiteY20" fmla="*/ 311150 h 622300"/>
                  <a:gd name="connsiteX21" fmla="*/ 1166813 w 2489200"/>
                  <a:gd name="connsiteY21" fmla="*/ 233363 h 622300"/>
                  <a:gd name="connsiteX22" fmla="*/ 1244600 w 2489200"/>
                  <a:gd name="connsiteY22" fmla="*/ 311150 h 622300"/>
                  <a:gd name="connsiteX23" fmla="*/ 1166813 w 2489200"/>
                  <a:gd name="connsiteY23" fmla="*/ 388938 h 62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89200" h="622300">
                    <a:moveTo>
                      <a:pt x="2349960" y="0"/>
                    </a:moveTo>
                    <a:lnTo>
                      <a:pt x="139240" y="0"/>
                    </a:lnTo>
                    <a:cubicBezTo>
                      <a:pt x="62339" y="0"/>
                      <a:pt x="0" y="62339"/>
                      <a:pt x="0" y="139240"/>
                    </a:cubicBezTo>
                    <a:lnTo>
                      <a:pt x="0" y="483060"/>
                    </a:lnTo>
                    <a:cubicBezTo>
                      <a:pt x="0" y="559961"/>
                      <a:pt x="62339" y="622300"/>
                      <a:pt x="139240" y="622300"/>
                    </a:cubicBezTo>
                    <a:lnTo>
                      <a:pt x="2349960" y="622300"/>
                    </a:lnTo>
                    <a:cubicBezTo>
                      <a:pt x="2426861" y="622300"/>
                      <a:pt x="2489200" y="559961"/>
                      <a:pt x="2489200" y="483060"/>
                    </a:cubicBezTo>
                    <a:lnTo>
                      <a:pt x="2489200" y="139240"/>
                    </a:lnTo>
                    <a:cubicBezTo>
                      <a:pt x="2489200" y="62339"/>
                      <a:pt x="2426861" y="0"/>
                      <a:pt x="2349960" y="0"/>
                    </a:cubicBezTo>
                    <a:close/>
                    <a:moveTo>
                      <a:pt x="388938" y="388938"/>
                    </a:moveTo>
                    <a:cubicBezTo>
                      <a:pt x="345975" y="388938"/>
                      <a:pt x="311150" y="354112"/>
                      <a:pt x="311150" y="311150"/>
                    </a:cubicBezTo>
                    <a:cubicBezTo>
                      <a:pt x="311150" y="268188"/>
                      <a:pt x="345975" y="233363"/>
                      <a:pt x="388938" y="233363"/>
                    </a:cubicBezTo>
                    <a:cubicBezTo>
                      <a:pt x="431900" y="233363"/>
                      <a:pt x="466725" y="268188"/>
                      <a:pt x="466725" y="311150"/>
                    </a:cubicBezTo>
                    <a:cubicBezTo>
                      <a:pt x="466725" y="354112"/>
                      <a:pt x="431900" y="388938"/>
                      <a:pt x="388938" y="388938"/>
                    </a:cubicBezTo>
                    <a:close/>
                    <a:moveTo>
                      <a:pt x="777875" y="388938"/>
                    </a:moveTo>
                    <a:cubicBezTo>
                      <a:pt x="734913" y="388938"/>
                      <a:pt x="700088" y="354112"/>
                      <a:pt x="700088" y="311150"/>
                    </a:cubicBezTo>
                    <a:cubicBezTo>
                      <a:pt x="700088" y="268188"/>
                      <a:pt x="734913" y="233363"/>
                      <a:pt x="777875" y="233363"/>
                    </a:cubicBezTo>
                    <a:cubicBezTo>
                      <a:pt x="820837" y="233363"/>
                      <a:pt x="855663" y="268188"/>
                      <a:pt x="855663" y="311150"/>
                    </a:cubicBezTo>
                    <a:cubicBezTo>
                      <a:pt x="855663" y="354112"/>
                      <a:pt x="820837" y="388938"/>
                      <a:pt x="777875" y="388938"/>
                    </a:cubicBezTo>
                    <a:close/>
                    <a:moveTo>
                      <a:pt x="1166813" y="388938"/>
                    </a:moveTo>
                    <a:cubicBezTo>
                      <a:pt x="1123851" y="388938"/>
                      <a:pt x="1089025" y="354112"/>
                      <a:pt x="1089025" y="311150"/>
                    </a:cubicBezTo>
                    <a:cubicBezTo>
                      <a:pt x="1089025" y="268188"/>
                      <a:pt x="1123851" y="233363"/>
                      <a:pt x="1166813" y="233363"/>
                    </a:cubicBezTo>
                    <a:cubicBezTo>
                      <a:pt x="1209775" y="233363"/>
                      <a:pt x="1244600" y="268188"/>
                      <a:pt x="1244600" y="311150"/>
                    </a:cubicBezTo>
                    <a:cubicBezTo>
                      <a:pt x="1244600" y="354112"/>
                      <a:pt x="1209775" y="388938"/>
                      <a:pt x="1166813" y="388938"/>
                    </a:cubicBezTo>
                    <a:close/>
                  </a:path>
                </a:pathLst>
              </a:custGeom>
              <a:solidFill>
                <a:schemeClr val="lt1"/>
              </a:solidFill>
              <a:ln w="51858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DE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91EFD9F-C7F8-43BE-9FBA-A3E1062144B4}"/>
                  </a:ext>
                </a:extLst>
              </p:cNvPr>
              <p:cNvSpPr/>
              <p:nvPr/>
            </p:nvSpPr>
            <p:spPr>
              <a:xfrm>
                <a:off x="3744912" y="3094831"/>
                <a:ext cx="2489200" cy="622300"/>
              </a:xfrm>
              <a:custGeom>
                <a:avLst/>
                <a:gdLst>
                  <a:gd name="connsiteX0" fmla="*/ 2349960 w 2489200"/>
                  <a:gd name="connsiteY0" fmla="*/ 0 h 622300"/>
                  <a:gd name="connsiteX1" fmla="*/ 139240 w 2489200"/>
                  <a:gd name="connsiteY1" fmla="*/ 0 h 622300"/>
                  <a:gd name="connsiteX2" fmla="*/ 0 w 2489200"/>
                  <a:gd name="connsiteY2" fmla="*/ 139240 h 622300"/>
                  <a:gd name="connsiteX3" fmla="*/ 0 w 2489200"/>
                  <a:gd name="connsiteY3" fmla="*/ 483060 h 622300"/>
                  <a:gd name="connsiteX4" fmla="*/ 139240 w 2489200"/>
                  <a:gd name="connsiteY4" fmla="*/ 622300 h 622300"/>
                  <a:gd name="connsiteX5" fmla="*/ 2349960 w 2489200"/>
                  <a:gd name="connsiteY5" fmla="*/ 622300 h 622300"/>
                  <a:gd name="connsiteX6" fmla="*/ 2489200 w 2489200"/>
                  <a:gd name="connsiteY6" fmla="*/ 483060 h 622300"/>
                  <a:gd name="connsiteX7" fmla="*/ 2489200 w 2489200"/>
                  <a:gd name="connsiteY7" fmla="*/ 139240 h 622300"/>
                  <a:gd name="connsiteX8" fmla="*/ 2349960 w 2489200"/>
                  <a:gd name="connsiteY8" fmla="*/ 0 h 622300"/>
                  <a:gd name="connsiteX9" fmla="*/ 388938 w 2489200"/>
                  <a:gd name="connsiteY9" fmla="*/ 388938 h 622300"/>
                  <a:gd name="connsiteX10" fmla="*/ 311150 w 2489200"/>
                  <a:gd name="connsiteY10" fmla="*/ 311150 h 622300"/>
                  <a:gd name="connsiteX11" fmla="*/ 388938 w 2489200"/>
                  <a:gd name="connsiteY11" fmla="*/ 233363 h 622300"/>
                  <a:gd name="connsiteX12" fmla="*/ 466725 w 2489200"/>
                  <a:gd name="connsiteY12" fmla="*/ 311150 h 622300"/>
                  <a:gd name="connsiteX13" fmla="*/ 388938 w 2489200"/>
                  <a:gd name="connsiteY13" fmla="*/ 388938 h 622300"/>
                  <a:gd name="connsiteX14" fmla="*/ 777875 w 2489200"/>
                  <a:gd name="connsiteY14" fmla="*/ 388938 h 622300"/>
                  <a:gd name="connsiteX15" fmla="*/ 700088 w 2489200"/>
                  <a:gd name="connsiteY15" fmla="*/ 311150 h 622300"/>
                  <a:gd name="connsiteX16" fmla="*/ 777875 w 2489200"/>
                  <a:gd name="connsiteY16" fmla="*/ 233363 h 622300"/>
                  <a:gd name="connsiteX17" fmla="*/ 855663 w 2489200"/>
                  <a:gd name="connsiteY17" fmla="*/ 311150 h 622300"/>
                  <a:gd name="connsiteX18" fmla="*/ 777875 w 2489200"/>
                  <a:gd name="connsiteY18" fmla="*/ 388938 h 622300"/>
                  <a:gd name="connsiteX19" fmla="*/ 1166813 w 2489200"/>
                  <a:gd name="connsiteY19" fmla="*/ 388938 h 622300"/>
                  <a:gd name="connsiteX20" fmla="*/ 1089025 w 2489200"/>
                  <a:gd name="connsiteY20" fmla="*/ 311150 h 622300"/>
                  <a:gd name="connsiteX21" fmla="*/ 1166813 w 2489200"/>
                  <a:gd name="connsiteY21" fmla="*/ 233363 h 622300"/>
                  <a:gd name="connsiteX22" fmla="*/ 1244600 w 2489200"/>
                  <a:gd name="connsiteY22" fmla="*/ 311150 h 622300"/>
                  <a:gd name="connsiteX23" fmla="*/ 1166813 w 2489200"/>
                  <a:gd name="connsiteY23" fmla="*/ 388938 h 62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89200" h="622300">
                    <a:moveTo>
                      <a:pt x="2349960" y="0"/>
                    </a:moveTo>
                    <a:lnTo>
                      <a:pt x="139240" y="0"/>
                    </a:lnTo>
                    <a:cubicBezTo>
                      <a:pt x="62339" y="0"/>
                      <a:pt x="0" y="62339"/>
                      <a:pt x="0" y="139240"/>
                    </a:cubicBezTo>
                    <a:lnTo>
                      <a:pt x="0" y="483060"/>
                    </a:lnTo>
                    <a:cubicBezTo>
                      <a:pt x="0" y="559961"/>
                      <a:pt x="62339" y="622300"/>
                      <a:pt x="139240" y="622300"/>
                    </a:cubicBezTo>
                    <a:lnTo>
                      <a:pt x="2349960" y="622300"/>
                    </a:lnTo>
                    <a:cubicBezTo>
                      <a:pt x="2426861" y="622300"/>
                      <a:pt x="2489200" y="559961"/>
                      <a:pt x="2489200" y="483060"/>
                    </a:cubicBezTo>
                    <a:lnTo>
                      <a:pt x="2489200" y="139240"/>
                    </a:lnTo>
                    <a:cubicBezTo>
                      <a:pt x="2489200" y="62339"/>
                      <a:pt x="2426861" y="0"/>
                      <a:pt x="2349960" y="0"/>
                    </a:cubicBezTo>
                    <a:close/>
                    <a:moveTo>
                      <a:pt x="388938" y="388938"/>
                    </a:moveTo>
                    <a:cubicBezTo>
                      <a:pt x="345975" y="388938"/>
                      <a:pt x="311150" y="354112"/>
                      <a:pt x="311150" y="311150"/>
                    </a:cubicBezTo>
                    <a:cubicBezTo>
                      <a:pt x="311150" y="268188"/>
                      <a:pt x="345975" y="233363"/>
                      <a:pt x="388938" y="233363"/>
                    </a:cubicBezTo>
                    <a:cubicBezTo>
                      <a:pt x="431900" y="233363"/>
                      <a:pt x="466725" y="268188"/>
                      <a:pt x="466725" y="311150"/>
                    </a:cubicBezTo>
                    <a:cubicBezTo>
                      <a:pt x="466725" y="354112"/>
                      <a:pt x="431900" y="388938"/>
                      <a:pt x="388938" y="388938"/>
                    </a:cubicBezTo>
                    <a:close/>
                    <a:moveTo>
                      <a:pt x="777875" y="388938"/>
                    </a:moveTo>
                    <a:cubicBezTo>
                      <a:pt x="734913" y="388938"/>
                      <a:pt x="700088" y="354112"/>
                      <a:pt x="700088" y="311150"/>
                    </a:cubicBezTo>
                    <a:cubicBezTo>
                      <a:pt x="700088" y="268188"/>
                      <a:pt x="734913" y="233363"/>
                      <a:pt x="777875" y="233363"/>
                    </a:cubicBezTo>
                    <a:cubicBezTo>
                      <a:pt x="820837" y="233363"/>
                      <a:pt x="855663" y="268188"/>
                      <a:pt x="855663" y="311150"/>
                    </a:cubicBezTo>
                    <a:cubicBezTo>
                      <a:pt x="855663" y="354112"/>
                      <a:pt x="820837" y="388938"/>
                      <a:pt x="777875" y="388938"/>
                    </a:cubicBezTo>
                    <a:close/>
                    <a:moveTo>
                      <a:pt x="1166813" y="388938"/>
                    </a:moveTo>
                    <a:cubicBezTo>
                      <a:pt x="1123851" y="388938"/>
                      <a:pt x="1089025" y="354112"/>
                      <a:pt x="1089025" y="311150"/>
                    </a:cubicBezTo>
                    <a:cubicBezTo>
                      <a:pt x="1089025" y="268188"/>
                      <a:pt x="1123851" y="233363"/>
                      <a:pt x="1166813" y="233363"/>
                    </a:cubicBezTo>
                    <a:cubicBezTo>
                      <a:pt x="1209775" y="233363"/>
                      <a:pt x="1244600" y="268188"/>
                      <a:pt x="1244600" y="311150"/>
                    </a:cubicBezTo>
                    <a:cubicBezTo>
                      <a:pt x="1244600" y="354112"/>
                      <a:pt x="1209775" y="388938"/>
                      <a:pt x="1166813" y="388938"/>
                    </a:cubicBezTo>
                    <a:close/>
                  </a:path>
                </a:pathLst>
              </a:custGeom>
              <a:solidFill>
                <a:schemeClr val="lt1"/>
              </a:solidFill>
              <a:ln w="51858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DE" dirty="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D807B8-3CCE-49E2-B881-B64E5973DF2A}"/>
                </a:ext>
              </a:extLst>
            </p:cNvPr>
            <p:cNvSpPr/>
            <p:nvPr/>
          </p:nvSpPr>
          <p:spPr>
            <a:xfrm>
              <a:off x="2360612" y="1828800"/>
              <a:ext cx="79248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CMD /myapp/hello.sh</a:t>
              </a:r>
              <a:endParaRPr lang="en-DE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64C376-8CEF-4E91-8D1F-B036309DC8B8}"/>
                </a:ext>
              </a:extLst>
            </p:cNvPr>
            <p:cNvSpPr/>
            <p:nvPr/>
          </p:nvSpPr>
          <p:spPr>
            <a:xfrm>
              <a:off x="2340333" y="3307203"/>
              <a:ext cx="3962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>
                  <a:solidFill>
                    <a:schemeClr val="bg1"/>
                  </a:solidFill>
                </a:rPr>
                <a:t>myapp</a:t>
              </a:r>
              <a:endParaRPr lang="en-US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	             /hello.sh</a:t>
              </a:r>
              <a:endParaRPr lang="en-DE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AFE9D8-5918-4289-A0CD-82E162DA4574}"/>
                </a:ext>
              </a:extLst>
            </p:cNvPr>
            <p:cNvSpPr/>
            <p:nvPr/>
          </p:nvSpPr>
          <p:spPr>
            <a:xfrm>
              <a:off x="2055812" y="4648200"/>
              <a:ext cx="76962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/bin   /</a:t>
              </a:r>
              <a:r>
                <a:rPr lang="en-US" sz="1400" b="1" dirty="0" err="1">
                  <a:solidFill>
                    <a:schemeClr val="bg1"/>
                  </a:solidFill>
                </a:rPr>
                <a:t>etc</a:t>
              </a:r>
              <a:r>
                <a:rPr lang="en-US" sz="1400" b="1" dirty="0">
                  <a:solidFill>
                    <a:schemeClr val="bg1"/>
                  </a:solidFill>
                </a:rPr>
                <a:t>   /lib   /</a:t>
              </a:r>
              <a:r>
                <a:rPr lang="en-US" sz="1400" b="1" dirty="0" err="1">
                  <a:solidFill>
                    <a:schemeClr val="bg1"/>
                  </a:solidFill>
                </a:rPr>
                <a:t>mnt</a:t>
              </a:r>
              <a:r>
                <a:rPr lang="en-US" sz="1400" b="1" dirty="0">
                  <a:solidFill>
                    <a:schemeClr val="bg1"/>
                  </a:solidFill>
                </a:rPr>
                <a:t>   /opt   /root   /</a:t>
              </a:r>
              <a:r>
                <a:rPr lang="en-US" sz="1400" b="1" dirty="0" err="1">
                  <a:solidFill>
                    <a:schemeClr val="bg1"/>
                  </a:solidFill>
                </a:rPr>
                <a:t>sbin</a:t>
              </a:r>
              <a:r>
                <a:rPr lang="en-US" sz="1400" b="1" dirty="0">
                  <a:solidFill>
                    <a:schemeClr val="bg1"/>
                  </a:solidFill>
                </a:rPr>
                <a:t>   /sys   /</a:t>
              </a:r>
              <a:r>
                <a:rPr lang="en-US" sz="1400" b="1" dirty="0" err="1">
                  <a:solidFill>
                    <a:schemeClr val="bg1"/>
                  </a:solidFill>
                </a:rPr>
                <a:t>usr</a:t>
              </a:r>
              <a:r>
                <a:rPr lang="en-US" sz="1400" b="1" dirty="0">
                  <a:solidFill>
                    <a:schemeClr val="bg1"/>
                  </a:solidFill>
                </a:rPr>
                <a:t>   /</a:t>
              </a:r>
              <a:r>
                <a:rPr lang="nn-NO" sz="1400" b="1" dirty="0">
                  <a:solidFill>
                    <a:schemeClr val="bg1"/>
                  </a:solidFill>
                </a:rPr>
                <a:t>dev   /home /media   /proc   /run  /srv   /tmp   /var</a:t>
              </a:r>
              <a:endParaRPr lang="en-DE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DFE3B61-58F5-4839-91F5-09A1A32CA2BE}"/>
              </a:ext>
            </a:extLst>
          </p:cNvPr>
          <p:cNvSpPr/>
          <p:nvPr/>
        </p:nvSpPr>
        <p:spPr>
          <a:xfrm>
            <a:off x="1827212" y="5714096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alpine:latest</a:t>
            </a:r>
            <a:endParaRPr lang="en-DE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38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Union File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A0A1F-4055-401A-B6FD-DB11EA5A7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9C8B33-90E2-4829-9FF9-21714F0C1833}"/>
              </a:ext>
            </a:extLst>
          </p:cNvPr>
          <p:cNvSpPr txBox="1"/>
          <p:nvPr/>
        </p:nvSpPr>
        <p:spPr>
          <a:xfrm>
            <a:off x="4294079" y="6089559"/>
            <a:ext cx="360066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/>
              <a:t>ozgurozturknet/hello-app</a:t>
            </a:r>
            <a:endParaRPr lang="en-DE" sz="24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E25EE6-A482-4B50-8442-DB351CB2EAE5}"/>
              </a:ext>
            </a:extLst>
          </p:cNvPr>
          <p:cNvGrpSpPr/>
          <p:nvPr/>
        </p:nvGrpSpPr>
        <p:grpSpPr>
          <a:xfrm>
            <a:off x="3427413" y="3340228"/>
            <a:ext cx="5333998" cy="2590800"/>
            <a:chOff x="1522414" y="1752600"/>
            <a:chExt cx="9143998" cy="3886200"/>
          </a:xfrm>
        </p:grpSpPr>
        <p:grpSp>
          <p:nvGrpSpPr>
            <p:cNvPr id="6" name="Graphic 4" descr="Server">
              <a:extLst>
                <a:ext uri="{FF2B5EF4-FFF2-40B4-BE49-F238E27FC236}">
                  <a16:creationId xmlns:a16="http://schemas.microsoft.com/office/drawing/2014/main" id="{A556D248-FE0F-44B6-9510-8C2A9AA151EC}"/>
                </a:ext>
              </a:extLst>
            </p:cNvPr>
            <p:cNvGrpSpPr/>
            <p:nvPr/>
          </p:nvGrpSpPr>
          <p:grpSpPr>
            <a:xfrm>
              <a:off x="1522414" y="1752600"/>
              <a:ext cx="9143998" cy="3886200"/>
              <a:chOff x="3744912" y="3094831"/>
              <a:chExt cx="2489200" cy="217805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86467CE-1AAD-4E24-A398-E36E193318DF}"/>
                  </a:ext>
                </a:extLst>
              </p:cNvPr>
              <p:cNvSpPr/>
              <p:nvPr/>
            </p:nvSpPr>
            <p:spPr>
              <a:xfrm>
                <a:off x="3744912" y="4650581"/>
                <a:ext cx="2489200" cy="622300"/>
              </a:xfrm>
              <a:custGeom>
                <a:avLst/>
                <a:gdLst>
                  <a:gd name="connsiteX0" fmla="*/ 2349960 w 2489200"/>
                  <a:gd name="connsiteY0" fmla="*/ 0 h 622300"/>
                  <a:gd name="connsiteX1" fmla="*/ 139240 w 2489200"/>
                  <a:gd name="connsiteY1" fmla="*/ 0 h 622300"/>
                  <a:gd name="connsiteX2" fmla="*/ 0 w 2489200"/>
                  <a:gd name="connsiteY2" fmla="*/ 139240 h 622300"/>
                  <a:gd name="connsiteX3" fmla="*/ 0 w 2489200"/>
                  <a:gd name="connsiteY3" fmla="*/ 483060 h 622300"/>
                  <a:gd name="connsiteX4" fmla="*/ 139240 w 2489200"/>
                  <a:gd name="connsiteY4" fmla="*/ 622300 h 622300"/>
                  <a:gd name="connsiteX5" fmla="*/ 2349960 w 2489200"/>
                  <a:gd name="connsiteY5" fmla="*/ 622300 h 622300"/>
                  <a:gd name="connsiteX6" fmla="*/ 2489200 w 2489200"/>
                  <a:gd name="connsiteY6" fmla="*/ 483060 h 622300"/>
                  <a:gd name="connsiteX7" fmla="*/ 2489200 w 2489200"/>
                  <a:gd name="connsiteY7" fmla="*/ 139240 h 622300"/>
                  <a:gd name="connsiteX8" fmla="*/ 2349960 w 2489200"/>
                  <a:gd name="connsiteY8" fmla="*/ 0 h 622300"/>
                  <a:gd name="connsiteX9" fmla="*/ 388938 w 2489200"/>
                  <a:gd name="connsiteY9" fmla="*/ 388938 h 622300"/>
                  <a:gd name="connsiteX10" fmla="*/ 311150 w 2489200"/>
                  <a:gd name="connsiteY10" fmla="*/ 311150 h 622300"/>
                  <a:gd name="connsiteX11" fmla="*/ 388938 w 2489200"/>
                  <a:gd name="connsiteY11" fmla="*/ 233363 h 622300"/>
                  <a:gd name="connsiteX12" fmla="*/ 466725 w 2489200"/>
                  <a:gd name="connsiteY12" fmla="*/ 311150 h 622300"/>
                  <a:gd name="connsiteX13" fmla="*/ 388938 w 2489200"/>
                  <a:gd name="connsiteY13" fmla="*/ 388938 h 622300"/>
                  <a:gd name="connsiteX14" fmla="*/ 777875 w 2489200"/>
                  <a:gd name="connsiteY14" fmla="*/ 388938 h 622300"/>
                  <a:gd name="connsiteX15" fmla="*/ 700088 w 2489200"/>
                  <a:gd name="connsiteY15" fmla="*/ 311150 h 622300"/>
                  <a:gd name="connsiteX16" fmla="*/ 777875 w 2489200"/>
                  <a:gd name="connsiteY16" fmla="*/ 233363 h 622300"/>
                  <a:gd name="connsiteX17" fmla="*/ 855663 w 2489200"/>
                  <a:gd name="connsiteY17" fmla="*/ 311150 h 622300"/>
                  <a:gd name="connsiteX18" fmla="*/ 777875 w 2489200"/>
                  <a:gd name="connsiteY18" fmla="*/ 388938 h 622300"/>
                  <a:gd name="connsiteX19" fmla="*/ 1166813 w 2489200"/>
                  <a:gd name="connsiteY19" fmla="*/ 388938 h 622300"/>
                  <a:gd name="connsiteX20" fmla="*/ 1089025 w 2489200"/>
                  <a:gd name="connsiteY20" fmla="*/ 311150 h 622300"/>
                  <a:gd name="connsiteX21" fmla="*/ 1166813 w 2489200"/>
                  <a:gd name="connsiteY21" fmla="*/ 233363 h 622300"/>
                  <a:gd name="connsiteX22" fmla="*/ 1244600 w 2489200"/>
                  <a:gd name="connsiteY22" fmla="*/ 311150 h 622300"/>
                  <a:gd name="connsiteX23" fmla="*/ 1166813 w 2489200"/>
                  <a:gd name="connsiteY23" fmla="*/ 388938 h 62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89200" h="622300">
                    <a:moveTo>
                      <a:pt x="2349960" y="0"/>
                    </a:moveTo>
                    <a:lnTo>
                      <a:pt x="139240" y="0"/>
                    </a:lnTo>
                    <a:cubicBezTo>
                      <a:pt x="62339" y="0"/>
                      <a:pt x="0" y="62339"/>
                      <a:pt x="0" y="139240"/>
                    </a:cubicBezTo>
                    <a:lnTo>
                      <a:pt x="0" y="483060"/>
                    </a:lnTo>
                    <a:cubicBezTo>
                      <a:pt x="0" y="559961"/>
                      <a:pt x="62339" y="622300"/>
                      <a:pt x="139240" y="622300"/>
                    </a:cubicBezTo>
                    <a:lnTo>
                      <a:pt x="2349960" y="622300"/>
                    </a:lnTo>
                    <a:cubicBezTo>
                      <a:pt x="2426861" y="622300"/>
                      <a:pt x="2489200" y="559961"/>
                      <a:pt x="2489200" y="483060"/>
                    </a:cubicBezTo>
                    <a:lnTo>
                      <a:pt x="2489200" y="139240"/>
                    </a:lnTo>
                    <a:cubicBezTo>
                      <a:pt x="2489200" y="62339"/>
                      <a:pt x="2426861" y="0"/>
                      <a:pt x="2349960" y="0"/>
                    </a:cubicBezTo>
                    <a:close/>
                    <a:moveTo>
                      <a:pt x="388938" y="388938"/>
                    </a:moveTo>
                    <a:cubicBezTo>
                      <a:pt x="345975" y="388938"/>
                      <a:pt x="311150" y="354112"/>
                      <a:pt x="311150" y="311150"/>
                    </a:cubicBezTo>
                    <a:cubicBezTo>
                      <a:pt x="311150" y="268188"/>
                      <a:pt x="345975" y="233363"/>
                      <a:pt x="388938" y="233363"/>
                    </a:cubicBezTo>
                    <a:cubicBezTo>
                      <a:pt x="431900" y="233363"/>
                      <a:pt x="466725" y="268188"/>
                      <a:pt x="466725" y="311150"/>
                    </a:cubicBezTo>
                    <a:cubicBezTo>
                      <a:pt x="466725" y="354112"/>
                      <a:pt x="431900" y="388938"/>
                      <a:pt x="388938" y="388938"/>
                    </a:cubicBezTo>
                    <a:close/>
                    <a:moveTo>
                      <a:pt x="777875" y="388938"/>
                    </a:moveTo>
                    <a:cubicBezTo>
                      <a:pt x="734913" y="388938"/>
                      <a:pt x="700088" y="354112"/>
                      <a:pt x="700088" y="311150"/>
                    </a:cubicBezTo>
                    <a:cubicBezTo>
                      <a:pt x="700088" y="268188"/>
                      <a:pt x="734913" y="233363"/>
                      <a:pt x="777875" y="233363"/>
                    </a:cubicBezTo>
                    <a:cubicBezTo>
                      <a:pt x="820837" y="233363"/>
                      <a:pt x="855663" y="268188"/>
                      <a:pt x="855663" y="311150"/>
                    </a:cubicBezTo>
                    <a:cubicBezTo>
                      <a:pt x="855663" y="354112"/>
                      <a:pt x="820837" y="388938"/>
                      <a:pt x="777875" y="388938"/>
                    </a:cubicBezTo>
                    <a:close/>
                    <a:moveTo>
                      <a:pt x="1166813" y="388938"/>
                    </a:moveTo>
                    <a:cubicBezTo>
                      <a:pt x="1123851" y="388938"/>
                      <a:pt x="1089025" y="354112"/>
                      <a:pt x="1089025" y="311150"/>
                    </a:cubicBezTo>
                    <a:cubicBezTo>
                      <a:pt x="1089025" y="268188"/>
                      <a:pt x="1123851" y="233363"/>
                      <a:pt x="1166813" y="233363"/>
                    </a:cubicBezTo>
                    <a:cubicBezTo>
                      <a:pt x="1209775" y="233363"/>
                      <a:pt x="1244600" y="268188"/>
                      <a:pt x="1244600" y="311150"/>
                    </a:cubicBezTo>
                    <a:cubicBezTo>
                      <a:pt x="1244600" y="354112"/>
                      <a:pt x="1209775" y="388938"/>
                      <a:pt x="1166813" y="388938"/>
                    </a:cubicBezTo>
                    <a:close/>
                  </a:path>
                </a:pathLst>
              </a:custGeom>
              <a:solidFill>
                <a:schemeClr val="lt1"/>
              </a:solidFill>
              <a:ln w="51858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5B72037-C9A3-403B-8C6D-0FC649C2757C}"/>
                  </a:ext>
                </a:extLst>
              </p:cNvPr>
              <p:cNvSpPr/>
              <p:nvPr/>
            </p:nvSpPr>
            <p:spPr>
              <a:xfrm>
                <a:off x="3744912" y="3872706"/>
                <a:ext cx="2489200" cy="622300"/>
              </a:xfrm>
              <a:custGeom>
                <a:avLst/>
                <a:gdLst>
                  <a:gd name="connsiteX0" fmla="*/ 2349960 w 2489200"/>
                  <a:gd name="connsiteY0" fmla="*/ 0 h 622300"/>
                  <a:gd name="connsiteX1" fmla="*/ 139240 w 2489200"/>
                  <a:gd name="connsiteY1" fmla="*/ 0 h 622300"/>
                  <a:gd name="connsiteX2" fmla="*/ 0 w 2489200"/>
                  <a:gd name="connsiteY2" fmla="*/ 139240 h 622300"/>
                  <a:gd name="connsiteX3" fmla="*/ 0 w 2489200"/>
                  <a:gd name="connsiteY3" fmla="*/ 483060 h 622300"/>
                  <a:gd name="connsiteX4" fmla="*/ 139240 w 2489200"/>
                  <a:gd name="connsiteY4" fmla="*/ 622300 h 622300"/>
                  <a:gd name="connsiteX5" fmla="*/ 2349960 w 2489200"/>
                  <a:gd name="connsiteY5" fmla="*/ 622300 h 622300"/>
                  <a:gd name="connsiteX6" fmla="*/ 2489200 w 2489200"/>
                  <a:gd name="connsiteY6" fmla="*/ 483060 h 622300"/>
                  <a:gd name="connsiteX7" fmla="*/ 2489200 w 2489200"/>
                  <a:gd name="connsiteY7" fmla="*/ 139240 h 622300"/>
                  <a:gd name="connsiteX8" fmla="*/ 2349960 w 2489200"/>
                  <a:gd name="connsiteY8" fmla="*/ 0 h 622300"/>
                  <a:gd name="connsiteX9" fmla="*/ 388938 w 2489200"/>
                  <a:gd name="connsiteY9" fmla="*/ 388938 h 622300"/>
                  <a:gd name="connsiteX10" fmla="*/ 311150 w 2489200"/>
                  <a:gd name="connsiteY10" fmla="*/ 311150 h 622300"/>
                  <a:gd name="connsiteX11" fmla="*/ 388938 w 2489200"/>
                  <a:gd name="connsiteY11" fmla="*/ 233363 h 622300"/>
                  <a:gd name="connsiteX12" fmla="*/ 466725 w 2489200"/>
                  <a:gd name="connsiteY12" fmla="*/ 311150 h 622300"/>
                  <a:gd name="connsiteX13" fmla="*/ 388938 w 2489200"/>
                  <a:gd name="connsiteY13" fmla="*/ 388938 h 622300"/>
                  <a:gd name="connsiteX14" fmla="*/ 777875 w 2489200"/>
                  <a:gd name="connsiteY14" fmla="*/ 388938 h 622300"/>
                  <a:gd name="connsiteX15" fmla="*/ 700088 w 2489200"/>
                  <a:gd name="connsiteY15" fmla="*/ 311150 h 622300"/>
                  <a:gd name="connsiteX16" fmla="*/ 777875 w 2489200"/>
                  <a:gd name="connsiteY16" fmla="*/ 233363 h 622300"/>
                  <a:gd name="connsiteX17" fmla="*/ 855663 w 2489200"/>
                  <a:gd name="connsiteY17" fmla="*/ 311150 h 622300"/>
                  <a:gd name="connsiteX18" fmla="*/ 777875 w 2489200"/>
                  <a:gd name="connsiteY18" fmla="*/ 388938 h 622300"/>
                  <a:gd name="connsiteX19" fmla="*/ 1166813 w 2489200"/>
                  <a:gd name="connsiteY19" fmla="*/ 388938 h 622300"/>
                  <a:gd name="connsiteX20" fmla="*/ 1089025 w 2489200"/>
                  <a:gd name="connsiteY20" fmla="*/ 311150 h 622300"/>
                  <a:gd name="connsiteX21" fmla="*/ 1166813 w 2489200"/>
                  <a:gd name="connsiteY21" fmla="*/ 233363 h 622300"/>
                  <a:gd name="connsiteX22" fmla="*/ 1244600 w 2489200"/>
                  <a:gd name="connsiteY22" fmla="*/ 311150 h 622300"/>
                  <a:gd name="connsiteX23" fmla="*/ 1166813 w 2489200"/>
                  <a:gd name="connsiteY23" fmla="*/ 388938 h 62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89200" h="622300">
                    <a:moveTo>
                      <a:pt x="2349960" y="0"/>
                    </a:moveTo>
                    <a:lnTo>
                      <a:pt x="139240" y="0"/>
                    </a:lnTo>
                    <a:cubicBezTo>
                      <a:pt x="62339" y="0"/>
                      <a:pt x="0" y="62339"/>
                      <a:pt x="0" y="139240"/>
                    </a:cubicBezTo>
                    <a:lnTo>
                      <a:pt x="0" y="483060"/>
                    </a:lnTo>
                    <a:cubicBezTo>
                      <a:pt x="0" y="559961"/>
                      <a:pt x="62339" y="622300"/>
                      <a:pt x="139240" y="622300"/>
                    </a:cubicBezTo>
                    <a:lnTo>
                      <a:pt x="2349960" y="622300"/>
                    </a:lnTo>
                    <a:cubicBezTo>
                      <a:pt x="2426861" y="622300"/>
                      <a:pt x="2489200" y="559961"/>
                      <a:pt x="2489200" y="483060"/>
                    </a:cubicBezTo>
                    <a:lnTo>
                      <a:pt x="2489200" y="139240"/>
                    </a:lnTo>
                    <a:cubicBezTo>
                      <a:pt x="2489200" y="62339"/>
                      <a:pt x="2426861" y="0"/>
                      <a:pt x="2349960" y="0"/>
                    </a:cubicBezTo>
                    <a:close/>
                    <a:moveTo>
                      <a:pt x="388938" y="388938"/>
                    </a:moveTo>
                    <a:cubicBezTo>
                      <a:pt x="345975" y="388938"/>
                      <a:pt x="311150" y="354112"/>
                      <a:pt x="311150" y="311150"/>
                    </a:cubicBezTo>
                    <a:cubicBezTo>
                      <a:pt x="311150" y="268188"/>
                      <a:pt x="345975" y="233363"/>
                      <a:pt x="388938" y="233363"/>
                    </a:cubicBezTo>
                    <a:cubicBezTo>
                      <a:pt x="431900" y="233363"/>
                      <a:pt x="466725" y="268188"/>
                      <a:pt x="466725" y="311150"/>
                    </a:cubicBezTo>
                    <a:cubicBezTo>
                      <a:pt x="466725" y="354112"/>
                      <a:pt x="431900" y="388938"/>
                      <a:pt x="388938" y="388938"/>
                    </a:cubicBezTo>
                    <a:close/>
                    <a:moveTo>
                      <a:pt x="777875" y="388938"/>
                    </a:moveTo>
                    <a:cubicBezTo>
                      <a:pt x="734913" y="388938"/>
                      <a:pt x="700088" y="354112"/>
                      <a:pt x="700088" y="311150"/>
                    </a:cubicBezTo>
                    <a:cubicBezTo>
                      <a:pt x="700088" y="268188"/>
                      <a:pt x="734913" y="233363"/>
                      <a:pt x="777875" y="233363"/>
                    </a:cubicBezTo>
                    <a:cubicBezTo>
                      <a:pt x="820837" y="233363"/>
                      <a:pt x="855663" y="268188"/>
                      <a:pt x="855663" y="311150"/>
                    </a:cubicBezTo>
                    <a:cubicBezTo>
                      <a:pt x="855663" y="354112"/>
                      <a:pt x="820837" y="388938"/>
                      <a:pt x="777875" y="388938"/>
                    </a:cubicBezTo>
                    <a:close/>
                    <a:moveTo>
                      <a:pt x="1166813" y="388938"/>
                    </a:moveTo>
                    <a:cubicBezTo>
                      <a:pt x="1123851" y="388938"/>
                      <a:pt x="1089025" y="354112"/>
                      <a:pt x="1089025" y="311150"/>
                    </a:cubicBezTo>
                    <a:cubicBezTo>
                      <a:pt x="1089025" y="268188"/>
                      <a:pt x="1123851" y="233363"/>
                      <a:pt x="1166813" y="233363"/>
                    </a:cubicBezTo>
                    <a:cubicBezTo>
                      <a:pt x="1209775" y="233363"/>
                      <a:pt x="1244600" y="268188"/>
                      <a:pt x="1244600" y="311150"/>
                    </a:cubicBezTo>
                    <a:cubicBezTo>
                      <a:pt x="1244600" y="354112"/>
                      <a:pt x="1209775" y="388938"/>
                      <a:pt x="1166813" y="388938"/>
                    </a:cubicBezTo>
                    <a:close/>
                  </a:path>
                </a:pathLst>
              </a:custGeom>
              <a:solidFill>
                <a:schemeClr val="lt1"/>
              </a:solidFill>
              <a:ln w="51858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DE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91EFD9F-C7F8-43BE-9FBA-A3E1062144B4}"/>
                  </a:ext>
                </a:extLst>
              </p:cNvPr>
              <p:cNvSpPr/>
              <p:nvPr/>
            </p:nvSpPr>
            <p:spPr>
              <a:xfrm>
                <a:off x="3744912" y="3094831"/>
                <a:ext cx="2489200" cy="622300"/>
              </a:xfrm>
              <a:custGeom>
                <a:avLst/>
                <a:gdLst>
                  <a:gd name="connsiteX0" fmla="*/ 2349960 w 2489200"/>
                  <a:gd name="connsiteY0" fmla="*/ 0 h 622300"/>
                  <a:gd name="connsiteX1" fmla="*/ 139240 w 2489200"/>
                  <a:gd name="connsiteY1" fmla="*/ 0 h 622300"/>
                  <a:gd name="connsiteX2" fmla="*/ 0 w 2489200"/>
                  <a:gd name="connsiteY2" fmla="*/ 139240 h 622300"/>
                  <a:gd name="connsiteX3" fmla="*/ 0 w 2489200"/>
                  <a:gd name="connsiteY3" fmla="*/ 483060 h 622300"/>
                  <a:gd name="connsiteX4" fmla="*/ 139240 w 2489200"/>
                  <a:gd name="connsiteY4" fmla="*/ 622300 h 622300"/>
                  <a:gd name="connsiteX5" fmla="*/ 2349960 w 2489200"/>
                  <a:gd name="connsiteY5" fmla="*/ 622300 h 622300"/>
                  <a:gd name="connsiteX6" fmla="*/ 2489200 w 2489200"/>
                  <a:gd name="connsiteY6" fmla="*/ 483060 h 622300"/>
                  <a:gd name="connsiteX7" fmla="*/ 2489200 w 2489200"/>
                  <a:gd name="connsiteY7" fmla="*/ 139240 h 622300"/>
                  <a:gd name="connsiteX8" fmla="*/ 2349960 w 2489200"/>
                  <a:gd name="connsiteY8" fmla="*/ 0 h 622300"/>
                  <a:gd name="connsiteX9" fmla="*/ 388938 w 2489200"/>
                  <a:gd name="connsiteY9" fmla="*/ 388938 h 622300"/>
                  <a:gd name="connsiteX10" fmla="*/ 311150 w 2489200"/>
                  <a:gd name="connsiteY10" fmla="*/ 311150 h 622300"/>
                  <a:gd name="connsiteX11" fmla="*/ 388938 w 2489200"/>
                  <a:gd name="connsiteY11" fmla="*/ 233363 h 622300"/>
                  <a:gd name="connsiteX12" fmla="*/ 466725 w 2489200"/>
                  <a:gd name="connsiteY12" fmla="*/ 311150 h 622300"/>
                  <a:gd name="connsiteX13" fmla="*/ 388938 w 2489200"/>
                  <a:gd name="connsiteY13" fmla="*/ 388938 h 622300"/>
                  <a:gd name="connsiteX14" fmla="*/ 777875 w 2489200"/>
                  <a:gd name="connsiteY14" fmla="*/ 388938 h 622300"/>
                  <a:gd name="connsiteX15" fmla="*/ 700088 w 2489200"/>
                  <a:gd name="connsiteY15" fmla="*/ 311150 h 622300"/>
                  <a:gd name="connsiteX16" fmla="*/ 777875 w 2489200"/>
                  <a:gd name="connsiteY16" fmla="*/ 233363 h 622300"/>
                  <a:gd name="connsiteX17" fmla="*/ 855663 w 2489200"/>
                  <a:gd name="connsiteY17" fmla="*/ 311150 h 622300"/>
                  <a:gd name="connsiteX18" fmla="*/ 777875 w 2489200"/>
                  <a:gd name="connsiteY18" fmla="*/ 388938 h 622300"/>
                  <a:gd name="connsiteX19" fmla="*/ 1166813 w 2489200"/>
                  <a:gd name="connsiteY19" fmla="*/ 388938 h 622300"/>
                  <a:gd name="connsiteX20" fmla="*/ 1089025 w 2489200"/>
                  <a:gd name="connsiteY20" fmla="*/ 311150 h 622300"/>
                  <a:gd name="connsiteX21" fmla="*/ 1166813 w 2489200"/>
                  <a:gd name="connsiteY21" fmla="*/ 233363 h 622300"/>
                  <a:gd name="connsiteX22" fmla="*/ 1244600 w 2489200"/>
                  <a:gd name="connsiteY22" fmla="*/ 311150 h 622300"/>
                  <a:gd name="connsiteX23" fmla="*/ 1166813 w 2489200"/>
                  <a:gd name="connsiteY23" fmla="*/ 388938 h 62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89200" h="622300">
                    <a:moveTo>
                      <a:pt x="2349960" y="0"/>
                    </a:moveTo>
                    <a:lnTo>
                      <a:pt x="139240" y="0"/>
                    </a:lnTo>
                    <a:cubicBezTo>
                      <a:pt x="62339" y="0"/>
                      <a:pt x="0" y="62339"/>
                      <a:pt x="0" y="139240"/>
                    </a:cubicBezTo>
                    <a:lnTo>
                      <a:pt x="0" y="483060"/>
                    </a:lnTo>
                    <a:cubicBezTo>
                      <a:pt x="0" y="559961"/>
                      <a:pt x="62339" y="622300"/>
                      <a:pt x="139240" y="622300"/>
                    </a:cubicBezTo>
                    <a:lnTo>
                      <a:pt x="2349960" y="622300"/>
                    </a:lnTo>
                    <a:cubicBezTo>
                      <a:pt x="2426861" y="622300"/>
                      <a:pt x="2489200" y="559961"/>
                      <a:pt x="2489200" y="483060"/>
                    </a:cubicBezTo>
                    <a:lnTo>
                      <a:pt x="2489200" y="139240"/>
                    </a:lnTo>
                    <a:cubicBezTo>
                      <a:pt x="2489200" y="62339"/>
                      <a:pt x="2426861" y="0"/>
                      <a:pt x="2349960" y="0"/>
                    </a:cubicBezTo>
                    <a:close/>
                    <a:moveTo>
                      <a:pt x="388938" y="388938"/>
                    </a:moveTo>
                    <a:cubicBezTo>
                      <a:pt x="345975" y="388938"/>
                      <a:pt x="311150" y="354112"/>
                      <a:pt x="311150" y="311150"/>
                    </a:cubicBezTo>
                    <a:cubicBezTo>
                      <a:pt x="311150" y="268188"/>
                      <a:pt x="345975" y="233363"/>
                      <a:pt x="388938" y="233363"/>
                    </a:cubicBezTo>
                    <a:cubicBezTo>
                      <a:pt x="431900" y="233363"/>
                      <a:pt x="466725" y="268188"/>
                      <a:pt x="466725" y="311150"/>
                    </a:cubicBezTo>
                    <a:cubicBezTo>
                      <a:pt x="466725" y="354112"/>
                      <a:pt x="431900" y="388938"/>
                      <a:pt x="388938" y="388938"/>
                    </a:cubicBezTo>
                    <a:close/>
                    <a:moveTo>
                      <a:pt x="777875" y="388938"/>
                    </a:moveTo>
                    <a:cubicBezTo>
                      <a:pt x="734913" y="388938"/>
                      <a:pt x="700088" y="354112"/>
                      <a:pt x="700088" y="311150"/>
                    </a:cubicBezTo>
                    <a:cubicBezTo>
                      <a:pt x="700088" y="268188"/>
                      <a:pt x="734913" y="233363"/>
                      <a:pt x="777875" y="233363"/>
                    </a:cubicBezTo>
                    <a:cubicBezTo>
                      <a:pt x="820837" y="233363"/>
                      <a:pt x="855663" y="268188"/>
                      <a:pt x="855663" y="311150"/>
                    </a:cubicBezTo>
                    <a:cubicBezTo>
                      <a:pt x="855663" y="354112"/>
                      <a:pt x="820837" y="388938"/>
                      <a:pt x="777875" y="388938"/>
                    </a:cubicBezTo>
                    <a:close/>
                    <a:moveTo>
                      <a:pt x="1166813" y="388938"/>
                    </a:moveTo>
                    <a:cubicBezTo>
                      <a:pt x="1123851" y="388938"/>
                      <a:pt x="1089025" y="354112"/>
                      <a:pt x="1089025" y="311150"/>
                    </a:cubicBezTo>
                    <a:cubicBezTo>
                      <a:pt x="1089025" y="268188"/>
                      <a:pt x="1123851" y="233363"/>
                      <a:pt x="1166813" y="233363"/>
                    </a:cubicBezTo>
                    <a:cubicBezTo>
                      <a:pt x="1209775" y="233363"/>
                      <a:pt x="1244600" y="268188"/>
                      <a:pt x="1244600" y="311150"/>
                    </a:cubicBezTo>
                    <a:cubicBezTo>
                      <a:pt x="1244600" y="354112"/>
                      <a:pt x="1209775" y="388938"/>
                      <a:pt x="1166813" y="388938"/>
                    </a:cubicBezTo>
                    <a:close/>
                  </a:path>
                </a:pathLst>
              </a:custGeom>
              <a:solidFill>
                <a:schemeClr val="lt1"/>
              </a:solidFill>
              <a:ln w="51858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DE" dirty="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D807B8-3CCE-49E2-B881-B64E5973DF2A}"/>
                </a:ext>
              </a:extLst>
            </p:cNvPr>
            <p:cNvSpPr/>
            <p:nvPr/>
          </p:nvSpPr>
          <p:spPr>
            <a:xfrm>
              <a:off x="2360612" y="1828800"/>
              <a:ext cx="79248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CMD /myapp/hello.sh</a:t>
              </a:r>
              <a:endParaRPr lang="en-DE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64C376-8CEF-4E91-8D1F-B036309DC8B8}"/>
                </a:ext>
              </a:extLst>
            </p:cNvPr>
            <p:cNvSpPr/>
            <p:nvPr/>
          </p:nvSpPr>
          <p:spPr>
            <a:xfrm>
              <a:off x="2340332" y="3307203"/>
              <a:ext cx="4668481" cy="7578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>
                  <a:solidFill>
                    <a:schemeClr val="bg1"/>
                  </a:solidFill>
                </a:rPr>
                <a:t>myapp</a:t>
              </a:r>
              <a:r>
                <a:rPr lang="en-US" b="1" dirty="0">
                  <a:solidFill>
                    <a:schemeClr val="bg1"/>
                  </a:solidFill>
                </a:rPr>
                <a:t>	                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         /hello.sh</a:t>
              </a:r>
              <a:endParaRPr lang="en-DE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AFE9D8-5918-4289-A0CD-82E162DA4574}"/>
                </a:ext>
              </a:extLst>
            </p:cNvPr>
            <p:cNvSpPr/>
            <p:nvPr/>
          </p:nvSpPr>
          <p:spPr>
            <a:xfrm>
              <a:off x="2055812" y="4648200"/>
              <a:ext cx="76962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/bin   /</a:t>
              </a:r>
              <a:r>
                <a:rPr lang="en-US" sz="1400" b="1" dirty="0" err="1">
                  <a:solidFill>
                    <a:schemeClr val="bg1"/>
                  </a:solidFill>
                </a:rPr>
                <a:t>etc</a:t>
              </a:r>
              <a:r>
                <a:rPr lang="en-US" sz="1400" b="1" dirty="0">
                  <a:solidFill>
                    <a:schemeClr val="bg1"/>
                  </a:solidFill>
                </a:rPr>
                <a:t>   /lib   /</a:t>
              </a:r>
              <a:r>
                <a:rPr lang="en-US" sz="1400" b="1" dirty="0" err="1">
                  <a:solidFill>
                    <a:schemeClr val="bg1"/>
                  </a:solidFill>
                </a:rPr>
                <a:t>mnt</a:t>
              </a:r>
              <a:r>
                <a:rPr lang="en-US" sz="1400" b="1" dirty="0">
                  <a:solidFill>
                    <a:schemeClr val="bg1"/>
                  </a:solidFill>
                </a:rPr>
                <a:t>   /opt   /root   /</a:t>
              </a:r>
              <a:r>
                <a:rPr lang="en-US" sz="1400" b="1" dirty="0" err="1">
                  <a:solidFill>
                    <a:schemeClr val="bg1"/>
                  </a:solidFill>
                </a:rPr>
                <a:t>sbin</a:t>
              </a:r>
              <a:r>
                <a:rPr lang="en-US" sz="1400" b="1" dirty="0">
                  <a:solidFill>
                    <a:schemeClr val="bg1"/>
                  </a:solidFill>
                </a:rPr>
                <a:t>   /sys   /</a:t>
              </a:r>
              <a:r>
                <a:rPr lang="en-US" sz="1400" b="1" dirty="0" err="1">
                  <a:solidFill>
                    <a:schemeClr val="bg1"/>
                  </a:solidFill>
                </a:rPr>
                <a:t>usr</a:t>
              </a:r>
              <a:r>
                <a:rPr lang="en-US" sz="1400" b="1" dirty="0">
                  <a:solidFill>
                    <a:schemeClr val="bg1"/>
                  </a:solidFill>
                </a:rPr>
                <a:t>   /</a:t>
              </a:r>
              <a:r>
                <a:rPr lang="nn-NO" sz="1400" b="1" dirty="0">
                  <a:solidFill>
                    <a:schemeClr val="bg1"/>
                  </a:solidFill>
                </a:rPr>
                <a:t>dev   /home /media   /proc   /run  /srv   /tmp   /var</a:t>
              </a:r>
              <a:endParaRPr lang="en-DE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DFE3B61-58F5-4839-91F5-09A1A32CA2BE}"/>
              </a:ext>
            </a:extLst>
          </p:cNvPr>
          <p:cNvSpPr/>
          <p:nvPr/>
        </p:nvSpPr>
        <p:spPr>
          <a:xfrm>
            <a:off x="3960810" y="5561696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alpine:latest</a:t>
            </a:r>
            <a:endParaRPr lang="en-DE" b="1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9C44A8-2A72-44B6-B482-11B0FBEC6220}"/>
              </a:ext>
            </a:extLst>
          </p:cNvPr>
          <p:cNvSpPr/>
          <p:nvPr/>
        </p:nvSpPr>
        <p:spPr>
          <a:xfrm>
            <a:off x="340642" y="3604576"/>
            <a:ext cx="2287806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Image</a:t>
            </a:r>
          </a:p>
          <a:p>
            <a:pPr algn="ctr"/>
            <a:r>
              <a:rPr lang="en-US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Sadece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Okunabilir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Katmanlar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(R/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 Layers)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4FE6C7-1476-4996-BFD8-F5BA5B72779F}"/>
              </a:ext>
            </a:extLst>
          </p:cNvPr>
          <p:cNvCxnSpPr>
            <a:stCxn id="8" idx="3"/>
          </p:cNvCxnSpPr>
          <p:nvPr/>
        </p:nvCxnSpPr>
        <p:spPr>
          <a:xfrm flipV="1">
            <a:off x="2628448" y="3710343"/>
            <a:ext cx="798965" cy="117150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BC0AC0-6349-4F8F-B78B-83FC762E4BDD}"/>
              </a:ext>
            </a:extLst>
          </p:cNvPr>
          <p:cNvCxnSpPr>
            <a:stCxn id="8" idx="3"/>
          </p:cNvCxnSpPr>
          <p:nvPr/>
        </p:nvCxnSpPr>
        <p:spPr>
          <a:xfrm flipV="1">
            <a:off x="2628448" y="4635629"/>
            <a:ext cx="722764" cy="24622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80270B-942A-4FAC-8043-86AF45D400BD}"/>
              </a:ext>
            </a:extLst>
          </p:cNvPr>
          <p:cNvCxnSpPr>
            <a:stCxn id="8" idx="3"/>
          </p:cNvCxnSpPr>
          <p:nvPr/>
        </p:nvCxnSpPr>
        <p:spPr>
          <a:xfrm>
            <a:off x="2628448" y="4881849"/>
            <a:ext cx="798965" cy="67906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D0BCA1-6C55-43C0-AAFB-DB5E3619B18A}"/>
              </a:ext>
            </a:extLst>
          </p:cNvPr>
          <p:cNvGrpSpPr/>
          <p:nvPr/>
        </p:nvGrpSpPr>
        <p:grpSpPr>
          <a:xfrm>
            <a:off x="3351212" y="2743200"/>
            <a:ext cx="5410199" cy="393314"/>
            <a:chOff x="3351212" y="2432178"/>
            <a:chExt cx="5486400" cy="6223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4DAD454-AB89-4BEE-94ED-CBC1CCDBD3F0}"/>
                </a:ext>
              </a:extLst>
            </p:cNvPr>
            <p:cNvSpPr/>
            <p:nvPr/>
          </p:nvSpPr>
          <p:spPr>
            <a:xfrm>
              <a:off x="3351212" y="2432178"/>
              <a:ext cx="5486400" cy="622300"/>
            </a:xfrm>
            <a:custGeom>
              <a:avLst/>
              <a:gdLst>
                <a:gd name="connsiteX0" fmla="*/ 2349960 w 2489200"/>
                <a:gd name="connsiteY0" fmla="*/ 0 h 622300"/>
                <a:gd name="connsiteX1" fmla="*/ 139240 w 2489200"/>
                <a:gd name="connsiteY1" fmla="*/ 0 h 622300"/>
                <a:gd name="connsiteX2" fmla="*/ 0 w 2489200"/>
                <a:gd name="connsiteY2" fmla="*/ 139240 h 622300"/>
                <a:gd name="connsiteX3" fmla="*/ 0 w 2489200"/>
                <a:gd name="connsiteY3" fmla="*/ 483060 h 622300"/>
                <a:gd name="connsiteX4" fmla="*/ 139240 w 2489200"/>
                <a:gd name="connsiteY4" fmla="*/ 622300 h 622300"/>
                <a:gd name="connsiteX5" fmla="*/ 2349960 w 2489200"/>
                <a:gd name="connsiteY5" fmla="*/ 622300 h 622300"/>
                <a:gd name="connsiteX6" fmla="*/ 2489200 w 2489200"/>
                <a:gd name="connsiteY6" fmla="*/ 483060 h 622300"/>
                <a:gd name="connsiteX7" fmla="*/ 2489200 w 2489200"/>
                <a:gd name="connsiteY7" fmla="*/ 139240 h 622300"/>
                <a:gd name="connsiteX8" fmla="*/ 2349960 w 2489200"/>
                <a:gd name="connsiteY8" fmla="*/ 0 h 622300"/>
                <a:gd name="connsiteX9" fmla="*/ 388938 w 2489200"/>
                <a:gd name="connsiteY9" fmla="*/ 388938 h 622300"/>
                <a:gd name="connsiteX10" fmla="*/ 311150 w 2489200"/>
                <a:gd name="connsiteY10" fmla="*/ 311150 h 622300"/>
                <a:gd name="connsiteX11" fmla="*/ 388938 w 2489200"/>
                <a:gd name="connsiteY11" fmla="*/ 233363 h 622300"/>
                <a:gd name="connsiteX12" fmla="*/ 466725 w 2489200"/>
                <a:gd name="connsiteY12" fmla="*/ 311150 h 622300"/>
                <a:gd name="connsiteX13" fmla="*/ 388938 w 2489200"/>
                <a:gd name="connsiteY13" fmla="*/ 388938 h 622300"/>
                <a:gd name="connsiteX14" fmla="*/ 777875 w 2489200"/>
                <a:gd name="connsiteY14" fmla="*/ 388938 h 622300"/>
                <a:gd name="connsiteX15" fmla="*/ 700088 w 2489200"/>
                <a:gd name="connsiteY15" fmla="*/ 311150 h 622300"/>
                <a:gd name="connsiteX16" fmla="*/ 777875 w 2489200"/>
                <a:gd name="connsiteY16" fmla="*/ 233363 h 622300"/>
                <a:gd name="connsiteX17" fmla="*/ 855663 w 2489200"/>
                <a:gd name="connsiteY17" fmla="*/ 311150 h 622300"/>
                <a:gd name="connsiteX18" fmla="*/ 777875 w 2489200"/>
                <a:gd name="connsiteY18" fmla="*/ 388938 h 622300"/>
                <a:gd name="connsiteX19" fmla="*/ 1166813 w 2489200"/>
                <a:gd name="connsiteY19" fmla="*/ 388938 h 622300"/>
                <a:gd name="connsiteX20" fmla="*/ 1089025 w 2489200"/>
                <a:gd name="connsiteY20" fmla="*/ 311150 h 622300"/>
                <a:gd name="connsiteX21" fmla="*/ 1166813 w 2489200"/>
                <a:gd name="connsiteY21" fmla="*/ 233363 h 622300"/>
                <a:gd name="connsiteX22" fmla="*/ 1244600 w 2489200"/>
                <a:gd name="connsiteY22" fmla="*/ 311150 h 622300"/>
                <a:gd name="connsiteX23" fmla="*/ 1166813 w 2489200"/>
                <a:gd name="connsiteY23" fmla="*/ 388938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89200" h="622300">
                  <a:moveTo>
                    <a:pt x="2349960" y="0"/>
                  </a:moveTo>
                  <a:lnTo>
                    <a:pt x="139240" y="0"/>
                  </a:lnTo>
                  <a:cubicBezTo>
                    <a:pt x="62339" y="0"/>
                    <a:pt x="0" y="62339"/>
                    <a:pt x="0" y="139240"/>
                  </a:cubicBezTo>
                  <a:lnTo>
                    <a:pt x="0" y="483060"/>
                  </a:lnTo>
                  <a:cubicBezTo>
                    <a:pt x="0" y="559961"/>
                    <a:pt x="62339" y="622300"/>
                    <a:pt x="139240" y="622300"/>
                  </a:cubicBezTo>
                  <a:lnTo>
                    <a:pt x="2349960" y="622300"/>
                  </a:lnTo>
                  <a:cubicBezTo>
                    <a:pt x="2426861" y="622300"/>
                    <a:pt x="2489200" y="559961"/>
                    <a:pt x="2489200" y="483060"/>
                  </a:cubicBezTo>
                  <a:lnTo>
                    <a:pt x="2489200" y="139240"/>
                  </a:lnTo>
                  <a:cubicBezTo>
                    <a:pt x="2489200" y="62339"/>
                    <a:pt x="2426861" y="0"/>
                    <a:pt x="2349960" y="0"/>
                  </a:cubicBezTo>
                  <a:close/>
                  <a:moveTo>
                    <a:pt x="388938" y="388938"/>
                  </a:moveTo>
                  <a:cubicBezTo>
                    <a:pt x="345975" y="388938"/>
                    <a:pt x="311150" y="354112"/>
                    <a:pt x="311150" y="311150"/>
                  </a:cubicBezTo>
                  <a:cubicBezTo>
                    <a:pt x="311150" y="268188"/>
                    <a:pt x="345975" y="233363"/>
                    <a:pt x="388938" y="233363"/>
                  </a:cubicBezTo>
                  <a:cubicBezTo>
                    <a:pt x="431900" y="233363"/>
                    <a:pt x="466725" y="268188"/>
                    <a:pt x="466725" y="311150"/>
                  </a:cubicBezTo>
                  <a:cubicBezTo>
                    <a:pt x="466725" y="354112"/>
                    <a:pt x="431900" y="388938"/>
                    <a:pt x="388938" y="388938"/>
                  </a:cubicBezTo>
                  <a:close/>
                  <a:moveTo>
                    <a:pt x="777875" y="388938"/>
                  </a:moveTo>
                  <a:cubicBezTo>
                    <a:pt x="734913" y="388938"/>
                    <a:pt x="700088" y="354112"/>
                    <a:pt x="700088" y="311150"/>
                  </a:cubicBezTo>
                  <a:cubicBezTo>
                    <a:pt x="700088" y="268188"/>
                    <a:pt x="734913" y="233363"/>
                    <a:pt x="777875" y="233363"/>
                  </a:cubicBezTo>
                  <a:cubicBezTo>
                    <a:pt x="820837" y="233363"/>
                    <a:pt x="855663" y="268188"/>
                    <a:pt x="855663" y="311150"/>
                  </a:cubicBezTo>
                  <a:cubicBezTo>
                    <a:pt x="855663" y="354112"/>
                    <a:pt x="820837" y="388938"/>
                    <a:pt x="777875" y="388938"/>
                  </a:cubicBezTo>
                  <a:close/>
                  <a:moveTo>
                    <a:pt x="1166813" y="388938"/>
                  </a:moveTo>
                  <a:cubicBezTo>
                    <a:pt x="1123851" y="388938"/>
                    <a:pt x="1089025" y="354112"/>
                    <a:pt x="1089025" y="311150"/>
                  </a:cubicBezTo>
                  <a:cubicBezTo>
                    <a:pt x="1089025" y="268188"/>
                    <a:pt x="1123851" y="233363"/>
                    <a:pt x="1166813" y="233363"/>
                  </a:cubicBezTo>
                  <a:cubicBezTo>
                    <a:pt x="1209775" y="233363"/>
                    <a:pt x="1244600" y="268188"/>
                    <a:pt x="1244600" y="311150"/>
                  </a:cubicBezTo>
                  <a:cubicBezTo>
                    <a:pt x="1244600" y="354112"/>
                    <a:pt x="1209775" y="388938"/>
                    <a:pt x="1166813" y="388938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AE10E86-FBB7-4305-AF26-47587D990AAC}"/>
                </a:ext>
              </a:extLst>
            </p:cNvPr>
            <p:cNvSpPr/>
            <p:nvPr/>
          </p:nvSpPr>
          <p:spPr>
            <a:xfrm>
              <a:off x="3738561" y="2592486"/>
              <a:ext cx="4800599" cy="30311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Container </a:t>
              </a:r>
              <a:r>
                <a:rPr lang="en-US" dirty="0" err="1"/>
                <a:t>Yazılabilir</a:t>
              </a:r>
              <a:r>
                <a:rPr lang="en-US" dirty="0"/>
                <a:t> </a:t>
              </a:r>
              <a:r>
                <a:rPr lang="en-US" dirty="0" err="1"/>
                <a:t>Katman</a:t>
              </a:r>
              <a:r>
                <a:rPr lang="en-US" dirty="0"/>
                <a:t> (R/W Layer)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22107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Union File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A0A1F-4055-401A-B6FD-DB11EA5A7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4D839C-2F5A-4A3E-B91E-D0EAFAFBF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05" y="3315032"/>
            <a:ext cx="10361613" cy="97736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A77377-DA98-4E3B-BB32-5FDB7B9F2BED}"/>
              </a:ext>
            </a:extLst>
          </p:cNvPr>
          <p:cNvCxnSpPr/>
          <p:nvPr/>
        </p:nvCxnSpPr>
        <p:spPr>
          <a:xfrm flipH="1">
            <a:off x="5332412" y="2590800"/>
            <a:ext cx="2667000" cy="12192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CC82F83-CAE1-49E4-9AC8-3477A080C4A6}"/>
              </a:ext>
            </a:extLst>
          </p:cNvPr>
          <p:cNvSpPr/>
          <p:nvPr/>
        </p:nvSpPr>
        <p:spPr>
          <a:xfrm>
            <a:off x="6932612" y="1904081"/>
            <a:ext cx="42194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Katmanda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duruyor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1790A31-8190-4194-92E8-CA3C5630FA5A}"/>
              </a:ext>
            </a:extLst>
          </p:cNvPr>
          <p:cNvCxnSpPr/>
          <p:nvPr/>
        </p:nvCxnSpPr>
        <p:spPr>
          <a:xfrm>
            <a:off x="989012" y="4038600"/>
            <a:ext cx="365760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EBDDEA-21B6-4EA0-9101-E790B835E1AE}"/>
              </a:ext>
            </a:extLst>
          </p:cNvPr>
          <p:cNvCxnSpPr/>
          <p:nvPr/>
        </p:nvCxnSpPr>
        <p:spPr>
          <a:xfrm>
            <a:off x="5637212" y="4038600"/>
            <a:ext cx="5514825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C40D838-3F6D-4C15-8D37-080F0C365263}"/>
              </a:ext>
            </a:extLst>
          </p:cNvPr>
          <p:cNvSpPr/>
          <p:nvPr/>
        </p:nvSpPr>
        <p:spPr>
          <a:xfrm>
            <a:off x="2160152" y="5562600"/>
            <a:ext cx="695414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Diğer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tüm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dosyalar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katman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olan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base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imajda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duruyor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602E8C-DAB5-4FA8-B288-6EDA16DA258D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2894018" y="4114800"/>
            <a:ext cx="2743208" cy="14478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F72E0E-056C-45E8-9A9C-EFC312B9955D}"/>
              </a:ext>
            </a:extLst>
          </p:cNvPr>
          <p:cNvCxnSpPr>
            <a:stCxn id="31" idx="0"/>
          </p:cNvCxnSpPr>
          <p:nvPr/>
        </p:nvCxnSpPr>
        <p:spPr>
          <a:xfrm flipV="1">
            <a:off x="5637226" y="4114800"/>
            <a:ext cx="2590786" cy="14478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05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Copy on Write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A0A1F-4055-401A-B6FD-DB11EA5A7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9C8B33-90E2-4829-9FF9-21714F0C1833}"/>
              </a:ext>
            </a:extLst>
          </p:cNvPr>
          <p:cNvSpPr txBox="1"/>
          <p:nvPr/>
        </p:nvSpPr>
        <p:spPr>
          <a:xfrm>
            <a:off x="4294079" y="6089559"/>
            <a:ext cx="360066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/>
              <a:t>ozgurozturknet/hello-app</a:t>
            </a:r>
            <a:endParaRPr lang="en-DE" sz="24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E25EE6-A482-4B50-8442-DB351CB2EAE5}"/>
              </a:ext>
            </a:extLst>
          </p:cNvPr>
          <p:cNvGrpSpPr/>
          <p:nvPr/>
        </p:nvGrpSpPr>
        <p:grpSpPr>
          <a:xfrm>
            <a:off x="3427413" y="3340228"/>
            <a:ext cx="5333998" cy="2590800"/>
            <a:chOff x="1522414" y="1752600"/>
            <a:chExt cx="9143998" cy="3886200"/>
          </a:xfrm>
        </p:grpSpPr>
        <p:grpSp>
          <p:nvGrpSpPr>
            <p:cNvPr id="6" name="Graphic 4" descr="Server">
              <a:extLst>
                <a:ext uri="{FF2B5EF4-FFF2-40B4-BE49-F238E27FC236}">
                  <a16:creationId xmlns:a16="http://schemas.microsoft.com/office/drawing/2014/main" id="{A556D248-FE0F-44B6-9510-8C2A9AA151EC}"/>
                </a:ext>
              </a:extLst>
            </p:cNvPr>
            <p:cNvGrpSpPr/>
            <p:nvPr/>
          </p:nvGrpSpPr>
          <p:grpSpPr>
            <a:xfrm>
              <a:off x="1522414" y="1752600"/>
              <a:ext cx="9143998" cy="3886200"/>
              <a:chOff x="3744912" y="3094831"/>
              <a:chExt cx="2489200" cy="217805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86467CE-1AAD-4E24-A398-E36E193318DF}"/>
                  </a:ext>
                </a:extLst>
              </p:cNvPr>
              <p:cNvSpPr/>
              <p:nvPr/>
            </p:nvSpPr>
            <p:spPr>
              <a:xfrm>
                <a:off x="3744912" y="4650581"/>
                <a:ext cx="2489200" cy="622300"/>
              </a:xfrm>
              <a:custGeom>
                <a:avLst/>
                <a:gdLst>
                  <a:gd name="connsiteX0" fmla="*/ 2349960 w 2489200"/>
                  <a:gd name="connsiteY0" fmla="*/ 0 h 622300"/>
                  <a:gd name="connsiteX1" fmla="*/ 139240 w 2489200"/>
                  <a:gd name="connsiteY1" fmla="*/ 0 h 622300"/>
                  <a:gd name="connsiteX2" fmla="*/ 0 w 2489200"/>
                  <a:gd name="connsiteY2" fmla="*/ 139240 h 622300"/>
                  <a:gd name="connsiteX3" fmla="*/ 0 w 2489200"/>
                  <a:gd name="connsiteY3" fmla="*/ 483060 h 622300"/>
                  <a:gd name="connsiteX4" fmla="*/ 139240 w 2489200"/>
                  <a:gd name="connsiteY4" fmla="*/ 622300 h 622300"/>
                  <a:gd name="connsiteX5" fmla="*/ 2349960 w 2489200"/>
                  <a:gd name="connsiteY5" fmla="*/ 622300 h 622300"/>
                  <a:gd name="connsiteX6" fmla="*/ 2489200 w 2489200"/>
                  <a:gd name="connsiteY6" fmla="*/ 483060 h 622300"/>
                  <a:gd name="connsiteX7" fmla="*/ 2489200 w 2489200"/>
                  <a:gd name="connsiteY7" fmla="*/ 139240 h 622300"/>
                  <a:gd name="connsiteX8" fmla="*/ 2349960 w 2489200"/>
                  <a:gd name="connsiteY8" fmla="*/ 0 h 622300"/>
                  <a:gd name="connsiteX9" fmla="*/ 388938 w 2489200"/>
                  <a:gd name="connsiteY9" fmla="*/ 388938 h 622300"/>
                  <a:gd name="connsiteX10" fmla="*/ 311150 w 2489200"/>
                  <a:gd name="connsiteY10" fmla="*/ 311150 h 622300"/>
                  <a:gd name="connsiteX11" fmla="*/ 388938 w 2489200"/>
                  <a:gd name="connsiteY11" fmla="*/ 233363 h 622300"/>
                  <a:gd name="connsiteX12" fmla="*/ 466725 w 2489200"/>
                  <a:gd name="connsiteY12" fmla="*/ 311150 h 622300"/>
                  <a:gd name="connsiteX13" fmla="*/ 388938 w 2489200"/>
                  <a:gd name="connsiteY13" fmla="*/ 388938 h 622300"/>
                  <a:gd name="connsiteX14" fmla="*/ 777875 w 2489200"/>
                  <a:gd name="connsiteY14" fmla="*/ 388938 h 622300"/>
                  <a:gd name="connsiteX15" fmla="*/ 700088 w 2489200"/>
                  <a:gd name="connsiteY15" fmla="*/ 311150 h 622300"/>
                  <a:gd name="connsiteX16" fmla="*/ 777875 w 2489200"/>
                  <a:gd name="connsiteY16" fmla="*/ 233363 h 622300"/>
                  <a:gd name="connsiteX17" fmla="*/ 855663 w 2489200"/>
                  <a:gd name="connsiteY17" fmla="*/ 311150 h 622300"/>
                  <a:gd name="connsiteX18" fmla="*/ 777875 w 2489200"/>
                  <a:gd name="connsiteY18" fmla="*/ 388938 h 622300"/>
                  <a:gd name="connsiteX19" fmla="*/ 1166813 w 2489200"/>
                  <a:gd name="connsiteY19" fmla="*/ 388938 h 622300"/>
                  <a:gd name="connsiteX20" fmla="*/ 1089025 w 2489200"/>
                  <a:gd name="connsiteY20" fmla="*/ 311150 h 622300"/>
                  <a:gd name="connsiteX21" fmla="*/ 1166813 w 2489200"/>
                  <a:gd name="connsiteY21" fmla="*/ 233363 h 622300"/>
                  <a:gd name="connsiteX22" fmla="*/ 1244600 w 2489200"/>
                  <a:gd name="connsiteY22" fmla="*/ 311150 h 622300"/>
                  <a:gd name="connsiteX23" fmla="*/ 1166813 w 2489200"/>
                  <a:gd name="connsiteY23" fmla="*/ 388938 h 62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89200" h="622300">
                    <a:moveTo>
                      <a:pt x="2349960" y="0"/>
                    </a:moveTo>
                    <a:lnTo>
                      <a:pt x="139240" y="0"/>
                    </a:lnTo>
                    <a:cubicBezTo>
                      <a:pt x="62339" y="0"/>
                      <a:pt x="0" y="62339"/>
                      <a:pt x="0" y="139240"/>
                    </a:cubicBezTo>
                    <a:lnTo>
                      <a:pt x="0" y="483060"/>
                    </a:lnTo>
                    <a:cubicBezTo>
                      <a:pt x="0" y="559961"/>
                      <a:pt x="62339" y="622300"/>
                      <a:pt x="139240" y="622300"/>
                    </a:cubicBezTo>
                    <a:lnTo>
                      <a:pt x="2349960" y="622300"/>
                    </a:lnTo>
                    <a:cubicBezTo>
                      <a:pt x="2426861" y="622300"/>
                      <a:pt x="2489200" y="559961"/>
                      <a:pt x="2489200" y="483060"/>
                    </a:cubicBezTo>
                    <a:lnTo>
                      <a:pt x="2489200" y="139240"/>
                    </a:lnTo>
                    <a:cubicBezTo>
                      <a:pt x="2489200" y="62339"/>
                      <a:pt x="2426861" y="0"/>
                      <a:pt x="2349960" y="0"/>
                    </a:cubicBezTo>
                    <a:close/>
                    <a:moveTo>
                      <a:pt x="388938" y="388938"/>
                    </a:moveTo>
                    <a:cubicBezTo>
                      <a:pt x="345975" y="388938"/>
                      <a:pt x="311150" y="354112"/>
                      <a:pt x="311150" y="311150"/>
                    </a:cubicBezTo>
                    <a:cubicBezTo>
                      <a:pt x="311150" y="268188"/>
                      <a:pt x="345975" y="233363"/>
                      <a:pt x="388938" y="233363"/>
                    </a:cubicBezTo>
                    <a:cubicBezTo>
                      <a:pt x="431900" y="233363"/>
                      <a:pt x="466725" y="268188"/>
                      <a:pt x="466725" y="311150"/>
                    </a:cubicBezTo>
                    <a:cubicBezTo>
                      <a:pt x="466725" y="354112"/>
                      <a:pt x="431900" y="388938"/>
                      <a:pt x="388938" y="388938"/>
                    </a:cubicBezTo>
                    <a:close/>
                    <a:moveTo>
                      <a:pt x="777875" y="388938"/>
                    </a:moveTo>
                    <a:cubicBezTo>
                      <a:pt x="734913" y="388938"/>
                      <a:pt x="700088" y="354112"/>
                      <a:pt x="700088" y="311150"/>
                    </a:cubicBezTo>
                    <a:cubicBezTo>
                      <a:pt x="700088" y="268188"/>
                      <a:pt x="734913" y="233363"/>
                      <a:pt x="777875" y="233363"/>
                    </a:cubicBezTo>
                    <a:cubicBezTo>
                      <a:pt x="820837" y="233363"/>
                      <a:pt x="855663" y="268188"/>
                      <a:pt x="855663" y="311150"/>
                    </a:cubicBezTo>
                    <a:cubicBezTo>
                      <a:pt x="855663" y="354112"/>
                      <a:pt x="820837" y="388938"/>
                      <a:pt x="777875" y="388938"/>
                    </a:cubicBezTo>
                    <a:close/>
                    <a:moveTo>
                      <a:pt x="1166813" y="388938"/>
                    </a:moveTo>
                    <a:cubicBezTo>
                      <a:pt x="1123851" y="388938"/>
                      <a:pt x="1089025" y="354112"/>
                      <a:pt x="1089025" y="311150"/>
                    </a:cubicBezTo>
                    <a:cubicBezTo>
                      <a:pt x="1089025" y="268188"/>
                      <a:pt x="1123851" y="233363"/>
                      <a:pt x="1166813" y="233363"/>
                    </a:cubicBezTo>
                    <a:cubicBezTo>
                      <a:pt x="1209775" y="233363"/>
                      <a:pt x="1244600" y="268188"/>
                      <a:pt x="1244600" y="311150"/>
                    </a:cubicBezTo>
                    <a:cubicBezTo>
                      <a:pt x="1244600" y="354112"/>
                      <a:pt x="1209775" y="388938"/>
                      <a:pt x="1166813" y="388938"/>
                    </a:cubicBezTo>
                    <a:close/>
                  </a:path>
                </a:pathLst>
              </a:custGeom>
              <a:solidFill>
                <a:schemeClr val="lt1"/>
              </a:solidFill>
              <a:ln w="51858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5B72037-C9A3-403B-8C6D-0FC649C2757C}"/>
                  </a:ext>
                </a:extLst>
              </p:cNvPr>
              <p:cNvSpPr/>
              <p:nvPr/>
            </p:nvSpPr>
            <p:spPr>
              <a:xfrm>
                <a:off x="3744912" y="3872706"/>
                <a:ext cx="2489200" cy="622300"/>
              </a:xfrm>
              <a:custGeom>
                <a:avLst/>
                <a:gdLst>
                  <a:gd name="connsiteX0" fmla="*/ 2349960 w 2489200"/>
                  <a:gd name="connsiteY0" fmla="*/ 0 h 622300"/>
                  <a:gd name="connsiteX1" fmla="*/ 139240 w 2489200"/>
                  <a:gd name="connsiteY1" fmla="*/ 0 h 622300"/>
                  <a:gd name="connsiteX2" fmla="*/ 0 w 2489200"/>
                  <a:gd name="connsiteY2" fmla="*/ 139240 h 622300"/>
                  <a:gd name="connsiteX3" fmla="*/ 0 w 2489200"/>
                  <a:gd name="connsiteY3" fmla="*/ 483060 h 622300"/>
                  <a:gd name="connsiteX4" fmla="*/ 139240 w 2489200"/>
                  <a:gd name="connsiteY4" fmla="*/ 622300 h 622300"/>
                  <a:gd name="connsiteX5" fmla="*/ 2349960 w 2489200"/>
                  <a:gd name="connsiteY5" fmla="*/ 622300 h 622300"/>
                  <a:gd name="connsiteX6" fmla="*/ 2489200 w 2489200"/>
                  <a:gd name="connsiteY6" fmla="*/ 483060 h 622300"/>
                  <a:gd name="connsiteX7" fmla="*/ 2489200 w 2489200"/>
                  <a:gd name="connsiteY7" fmla="*/ 139240 h 622300"/>
                  <a:gd name="connsiteX8" fmla="*/ 2349960 w 2489200"/>
                  <a:gd name="connsiteY8" fmla="*/ 0 h 622300"/>
                  <a:gd name="connsiteX9" fmla="*/ 388938 w 2489200"/>
                  <a:gd name="connsiteY9" fmla="*/ 388938 h 622300"/>
                  <a:gd name="connsiteX10" fmla="*/ 311150 w 2489200"/>
                  <a:gd name="connsiteY10" fmla="*/ 311150 h 622300"/>
                  <a:gd name="connsiteX11" fmla="*/ 388938 w 2489200"/>
                  <a:gd name="connsiteY11" fmla="*/ 233363 h 622300"/>
                  <a:gd name="connsiteX12" fmla="*/ 466725 w 2489200"/>
                  <a:gd name="connsiteY12" fmla="*/ 311150 h 622300"/>
                  <a:gd name="connsiteX13" fmla="*/ 388938 w 2489200"/>
                  <a:gd name="connsiteY13" fmla="*/ 388938 h 622300"/>
                  <a:gd name="connsiteX14" fmla="*/ 777875 w 2489200"/>
                  <a:gd name="connsiteY14" fmla="*/ 388938 h 622300"/>
                  <a:gd name="connsiteX15" fmla="*/ 700088 w 2489200"/>
                  <a:gd name="connsiteY15" fmla="*/ 311150 h 622300"/>
                  <a:gd name="connsiteX16" fmla="*/ 777875 w 2489200"/>
                  <a:gd name="connsiteY16" fmla="*/ 233363 h 622300"/>
                  <a:gd name="connsiteX17" fmla="*/ 855663 w 2489200"/>
                  <a:gd name="connsiteY17" fmla="*/ 311150 h 622300"/>
                  <a:gd name="connsiteX18" fmla="*/ 777875 w 2489200"/>
                  <a:gd name="connsiteY18" fmla="*/ 388938 h 622300"/>
                  <a:gd name="connsiteX19" fmla="*/ 1166813 w 2489200"/>
                  <a:gd name="connsiteY19" fmla="*/ 388938 h 622300"/>
                  <a:gd name="connsiteX20" fmla="*/ 1089025 w 2489200"/>
                  <a:gd name="connsiteY20" fmla="*/ 311150 h 622300"/>
                  <a:gd name="connsiteX21" fmla="*/ 1166813 w 2489200"/>
                  <a:gd name="connsiteY21" fmla="*/ 233363 h 622300"/>
                  <a:gd name="connsiteX22" fmla="*/ 1244600 w 2489200"/>
                  <a:gd name="connsiteY22" fmla="*/ 311150 h 622300"/>
                  <a:gd name="connsiteX23" fmla="*/ 1166813 w 2489200"/>
                  <a:gd name="connsiteY23" fmla="*/ 388938 h 62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89200" h="622300">
                    <a:moveTo>
                      <a:pt x="2349960" y="0"/>
                    </a:moveTo>
                    <a:lnTo>
                      <a:pt x="139240" y="0"/>
                    </a:lnTo>
                    <a:cubicBezTo>
                      <a:pt x="62339" y="0"/>
                      <a:pt x="0" y="62339"/>
                      <a:pt x="0" y="139240"/>
                    </a:cubicBezTo>
                    <a:lnTo>
                      <a:pt x="0" y="483060"/>
                    </a:lnTo>
                    <a:cubicBezTo>
                      <a:pt x="0" y="559961"/>
                      <a:pt x="62339" y="622300"/>
                      <a:pt x="139240" y="622300"/>
                    </a:cubicBezTo>
                    <a:lnTo>
                      <a:pt x="2349960" y="622300"/>
                    </a:lnTo>
                    <a:cubicBezTo>
                      <a:pt x="2426861" y="622300"/>
                      <a:pt x="2489200" y="559961"/>
                      <a:pt x="2489200" y="483060"/>
                    </a:cubicBezTo>
                    <a:lnTo>
                      <a:pt x="2489200" y="139240"/>
                    </a:lnTo>
                    <a:cubicBezTo>
                      <a:pt x="2489200" y="62339"/>
                      <a:pt x="2426861" y="0"/>
                      <a:pt x="2349960" y="0"/>
                    </a:cubicBezTo>
                    <a:close/>
                    <a:moveTo>
                      <a:pt x="388938" y="388938"/>
                    </a:moveTo>
                    <a:cubicBezTo>
                      <a:pt x="345975" y="388938"/>
                      <a:pt x="311150" y="354112"/>
                      <a:pt x="311150" y="311150"/>
                    </a:cubicBezTo>
                    <a:cubicBezTo>
                      <a:pt x="311150" y="268188"/>
                      <a:pt x="345975" y="233363"/>
                      <a:pt x="388938" y="233363"/>
                    </a:cubicBezTo>
                    <a:cubicBezTo>
                      <a:pt x="431900" y="233363"/>
                      <a:pt x="466725" y="268188"/>
                      <a:pt x="466725" y="311150"/>
                    </a:cubicBezTo>
                    <a:cubicBezTo>
                      <a:pt x="466725" y="354112"/>
                      <a:pt x="431900" y="388938"/>
                      <a:pt x="388938" y="388938"/>
                    </a:cubicBezTo>
                    <a:close/>
                    <a:moveTo>
                      <a:pt x="777875" y="388938"/>
                    </a:moveTo>
                    <a:cubicBezTo>
                      <a:pt x="734913" y="388938"/>
                      <a:pt x="700088" y="354112"/>
                      <a:pt x="700088" y="311150"/>
                    </a:cubicBezTo>
                    <a:cubicBezTo>
                      <a:pt x="700088" y="268188"/>
                      <a:pt x="734913" y="233363"/>
                      <a:pt x="777875" y="233363"/>
                    </a:cubicBezTo>
                    <a:cubicBezTo>
                      <a:pt x="820837" y="233363"/>
                      <a:pt x="855663" y="268188"/>
                      <a:pt x="855663" y="311150"/>
                    </a:cubicBezTo>
                    <a:cubicBezTo>
                      <a:pt x="855663" y="354112"/>
                      <a:pt x="820837" y="388938"/>
                      <a:pt x="777875" y="388938"/>
                    </a:cubicBezTo>
                    <a:close/>
                    <a:moveTo>
                      <a:pt x="1166813" y="388938"/>
                    </a:moveTo>
                    <a:cubicBezTo>
                      <a:pt x="1123851" y="388938"/>
                      <a:pt x="1089025" y="354112"/>
                      <a:pt x="1089025" y="311150"/>
                    </a:cubicBezTo>
                    <a:cubicBezTo>
                      <a:pt x="1089025" y="268188"/>
                      <a:pt x="1123851" y="233363"/>
                      <a:pt x="1166813" y="233363"/>
                    </a:cubicBezTo>
                    <a:cubicBezTo>
                      <a:pt x="1209775" y="233363"/>
                      <a:pt x="1244600" y="268188"/>
                      <a:pt x="1244600" y="311150"/>
                    </a:cubicBezTo>
                    <a:cubicBezTo>
                      <a:pt x="1244600" y="354112"/>
                      <a:pt x="1209775" y="388938"/>
                      <a:pt x="1166813" y="388938"/>
                    </a:cubicBezTo>
                    <a:close/>
                  </a:path>
                </a:pathLst>
              </a:custGeom>
              <a:solidFill>
                <a:schemeClr val="lt1"/>
              </a:solidFill>
              <a:ln w="51858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DE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91EFD9F-C7F8-43BE-9FBA-A3E1062144B4}"/>
                  </a:ext>
                </a:extLst>
              </p:cNvPr>
              <p:cNvSpPr/>
              <p:nvPr/>
            </p:nvSpPr>
            <p:spPr>
              <a:xfrm>
                <a:off x="3744912" y="3094831"/>
                <a:ext cx="2489200" cy="622300"/>
              </a:xfrm>
              <a:custGeom>
                <a:avLst/>
                <a:gdLst>
                  <a:gd name="connsiteX0" fmla="*/ 2349960 w 2489200"/>
                  <a:gd name="connsiteY0" fmla="*/ 0 h 622300"/>
                  <a:gd name="connsiteX1" fmla="*/ 139240 w 2489200"/>
                  <a:gd name="connsiteY1" fmla="*/ 0 h 622300"/>
                  <a:gd name="connsiteX2" fmla="*/ 0 w 2489200"/>
                  <a:gd name="connsiteY2" fmla="*/ 139240 h 622300"/>
                  <a:gd name="connsiteX3" fmla="*/ 0 w 2489200"/>
                  <a:gd name="connsiteY3" fmla="*/ 483060 h 622300"/>
                  <a:gd name="connsiteX4" fmla="*/ 139240 w 2489200"/>
                  <a:gd name="connsiteY4" fmla="*/ 622300 h 622300"/>
                  <a:gd name="connsiteX5" fmla="*/ 2349960 w 2489200"/>
                  <a:gd name="connsiteY5" fmla="*/ 622300 h 622300"/>
                  <a:gd name="connsiteX6" fmla="*/ 2489200 w 2489200"/>
                  <a:gd name="connsiteY6" fmla="*/ 483060 h 622300"/>
                  <a:gd name="connsiteX7" fmla="*/ 2489200 w 2489200"/>
                  <a:gd name="connsiteY7" fmla="*/ 139240 h 622300"/>
                  <a:gd name="connsiteX8" fmla="*/ 2349960 w 2489200"/>
                  <a:gd name="connsiteY8" fmla="*/ 0 h 622300"/>
                  <a:gd name="connsiteX9" fmla="*/ 388938 w 2489200"/>
                  <a:gd name="connsiteY9" fmla="*/ 388938 h 622300"/>
                  <a:gd name="connsiteX10" fmla="*/ 311150 w 2489200"/>
                  <a:gd name="connsiteY10" fmla="*/ 311150 h 622300"/>
                  <a:gd name="connsiteX11" fmla="*/ 388938 w 2489200"/>
                  <a:gd name="connsiteY11" fmla="*/ 233363 h 622300"/>
                  <a:gd name="connsiteX12" fmla="*/ 466725 w 2489200"/>
                  <a:gd name="connsiteY12" fmla="*/ 311150 h 622300"/>
                  <a:gd name="connsiteX13" fmla="*/ 388938 w 2489200"/>
                  <a:gd name="connsiteY13" fmla="*/ 388938 h 622300"/>
                  <a:gd name="connsiteX14" fmla="*/ 777875 w 2489200"/>
                  <a:gd name="connsiteY14" fmla="*/ 388938 h 622300"/>
                  <a:gd name="connsiteX15" fmla="*/ 700088 w 2489200"/>
                  <a:gd name="connsiteY15" fmla="*/ 311150 h 622300"/>
                  <a:gd name="connsiteX16" fmla="*/ 777875 w 2489200"/>
                  <a:gd name="connsiteY16" fmla="*/ 233363 h 622300"/>
                  <a:gd name="connsiteX17" fmla="*/ 855663 w 2489200"/>
                  <a:gd name="connsiteY17" fmla="*/ 311150 h 622300"/>
                  <a:gd name="connsiteX18" fmla="*/ 777875 w 2489200"/>
                  <a:gd name="connsiteY18" fmla="*/ 388938 h 622300"/>
                  <a:gd name="connsiteX19" fmla="*/ 1166813 w 2489200"/>
                  <a:gd name="connsiteY19" fmla="*/ 388938 h 622300"/>
                  <a:gd name="connsiteX20" fmla="*/ 1089025 w 2489200"/>
                  <a:gd name="connsiteY20" fmla="*/ 311150 h 622300"/>
                  <a:gd name="connsiteX21" fmla="*/ 1166813 w 2489200"/>
                  <a:gd name="connsiteY21" fmla="*/ 233363 h 622300"/>
                  <a:gd name="connsiteX22" fmla="*/ 1244600 w 2489200"/>
                  <a:gd name="connsiteY22" fmla="*/ 311150 h 622300"/>
                  <a:gd name="connsiteX23" fmla="*/ 1166813 w 2489200"/>
                  <a:gd name="connsiteY23" fmla="*/ 388938 h 62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89200" h="622300">
                    <a:moveTo>
                      <a:pt x="2349960" y="0"/>
                    </a:moveTo>
                    <a:lnTo>
                      <a:pt x="139240" y="0"/>
                    </a:lnTo>
                    <a:cubicBezTo>
                      <a:pt x="62339" y="0"/>
                      <a:pt x="0" y="62339"/>
                      <a:pt x="0" y="139240"/>
                    </a:cubicBezTo>
                    <a:lnTo>
                      <a:pt x="0" y="483060"/>
                    </a:lnTo>
                    <a:cubicBezTo>
                      <a:pt x="0" y="559961"/>
                      <a:pt x="62339" y="622300"/>
                      <a:pt x="139240" y="622300"/>
                    </a:cubicBezTo>
                    <a:lnTo>
                      <a:pt x="2349960" y="622300"/>
                    </a:lnTo>
                    <a:cubicBezTo>
                      <a:pt x="2426861" y="622300"/>
                      <a:pt x="2489200" y="559961"/>
                      <a:pt x="2489200" y="483060"/>
                    </a:cubicBezTo>
                    <a:lnTo>
                      <a:pt x="2489200" y="139240"/>
                    </a:lnTo>
                    <a:cubicBezTo>
                      <a:pt x="2489200" y="62339"/>
                      <a:pt x="2426861" y="0"/>
                      <a:pt x="2349960" y="0"/>
                    </a:cubicBezTo>
                    <a:close/>
                    <a:moveTo>
                      <a:pt x="388938" y="388938"/>
                    </a:moveTo>
                    <a:cubicBezTo>
                      <a:pt x="345975" y="388938"/>
                      <a:pt x="311150" y="354112"/>
                      <a:pt x="311150" y="311150"/>
                    </a:cubicBezTo>
                    <a:cubicBezTo>
                      <a:pt x="311150" y="268188"/>
                      <a:pt x="345975" y="233363"/>
                      <a:pt x="388938" y="233363"/>
                    </a:cubicBezTo>
                    <a:cubicBezTo>
                      <a:pt x="431900" y="233363"/>
                      <a:pt x="466725" y="268188"/>
                      <a:pt x="466725" y="311150"/>
                    </a:cubicBezTo>
                    <a:cubicBezTo>
                      <a:pt x="466725" y="354112"/>
                      <a:pt x="431900" y="388938"/>
                      <a:pt x="388938" y="388938"/>
                    </a:cubicBezTo>
                    <a:close/>
                    <a:moveTo>
                      <a:pt x="777875" y="388938"/>
                    </a:moveTo>
                    <a:cubicBezTo>
                      <a:pt x="734913" y="388938"/>
                      <a:pt x="700088" y="354112"/>
                      <a:pt x="700088" y="311150"/>
                    </a:cubicBezTo>
                    <a:cubicBezTo>
                      <a:pt x="700088" y="268188"/>
                      <a:pt x="734913" y="233363"/>
                      <a:pt x="777875" y="233363"/>
                    </a:cubicBezTo>
                    <a:cubicBezTo>
                      <a:pt x="820837" y="233363"/>
                      <a:pt x="855663" y="268188"/>
                      <a:pt x="855663" y="311150"/>
                    </a:cubicBezTo>
                    <a:cubicBezTo>
                      <a:pt x="855663" y="354112"/>
                      <a:pt x="820837" y="388938"/>
                      <a:pt x="777875" y="388938"/>
                    </a:cubicBezTo>
                    <a:close/>
                    <a:moveTo>
                      <a:pt x="1166813" y="388938"/>
                    </a:moveTo>
                    <a:cubicBezTo>
                      <a:pt x="1123851" y="388938"/>
                      <a:pt x="1089025" y="354112"/>
                      <a:pt x="1089025" y="311150"/>
                    </a:cubicBezTo>
                    <a:cubicBezTo>
                      <a:pt x="1089025" y="268188"/>
                      <a:pt x="1123851" y="233363"/>
                      <a:pt x="1166813" y="233363"/>
                    </a:cubicBezTo>
                    <a:cubicBezTo>
                      <a:pt x="1209775" y="233363"/>
                      <a:pt x="1244600" y="268188"/>
                      <a:pt x="1244600" y="311150"/>
                    </a:cubicBezTo>
                    <a:cubicBezTo>
                      <a:pt x="1244600" y="354112"/>
                      <a:pt x="1209775" y="388938"/>
                      <a:pt x="1166813" y="388938"/>
                    </a:cubicBezTo>
                    <a:close/>
                  </a:path>
                </a:pathLst>
              </a:custGeom>
              <a:solidFill>
                <a:schemeClr val="lt1"/>
              </a:solidFill>
              <a:ln w="51858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DE" dirty="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D807B8-3CCE-49E2-B881-B64E5973DF2A}"/>
                </a:ext>
              </a:extLst>
            </p:cNvPr>
            <p:cNvSpPr/>
            <p:nvPr/>
          </p:nvSpPr>
          <p:spPr>
            <a:xfrm>
              <a:off x="2360612" y="1828800"/>
              <a:ext cx="79248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CMD /myapp/hello.sh</a:t>
              </a:r>
              <a:endParaRPr lang="en-DE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64C376-8CEF-4E91-8D1F-B036309DC8B8}"/>
                </a:ext>
              </a:extLst>
            </p:cNvPr>
            <p:cNvSpPr/>
            <p:nvPr/>
          </p:nvSpPr>
          <p:spPr>
            <a:xfrm>
              <a:off x="2340332" y="3307203"/>
              <a:ext cx="4668481" cy="7578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>
                  <a:solidFill>
                    <a:schemeClr val="bg1"/>
                  </a:solidFill>
                </a:rPr>
                <a:t>myapp</a:t>
              </a:r>
              <a:r>
                <a:rPr lang="en-US" b="1" dirty="0">
                  <a:solidFill>
                    <a:schemeClr val="bg1"/>
                  </a:solidFill>
                </a:rPr>
                <a:t>	                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         /hello.sh</a:t>
              </a:r>
              <a:endParaRPr lang="en-DE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AFE9D8-5918-4289-A0CD-82E162DA4574}"/>
                </a:ext>
              </a:extLst>
            </p:cNvPr>
            <p:cNvSpPr/>
            <p:nvPr/>
          </p:nvSpPr>
          <p:spPr>
            <a:xfrm>
              <a:off x="2055812" y="4648200"/>
              <a:ext cx="7696199" cy="666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/bin   /</a:t>
              </a:r>
              <a:r>
                <a:rPr lang="en-US" sz="1400" b="1" dirty="0" err="1">
                  <a:solidFill>
                    <a:schemeClr val="bg1"/>
                  </a:solidFill>
                </a:rPr>
                <a:t>etc</a:t>
              </a:r>
              <a:r>
                <a:rPr lang="en-US" sz="1400" b="1" dirty="0">
                  <a:solidFill>
                    <a:schemeClr val="bg1"/>
                  </a:solidFill>
                </a:rPr>
                <a:t>   /lib   /</a:t>
              </a:r>
              <a:r>
                <a:rPr lang="en-US" sz="1400" b="1" dirty="0" err="1">
                  <a:solidFill>
                    <a:schemeClr val="bg1"/>
                  </a:solidFill>
                </a:rPr>
                <a:t>mnt</a:t>
              </a:r>
              <a:r>
                <a:rPr lang="en-US" sz="1400" b="1" dirty="0">
                  <a:solidFill>
                    <a:schemeClr val="bg1"/>
                  </a:solidFill>
                </a:rPr>
                <a:t>   /opt   /root   /</a:t>
              </a:r>
              <a:r>
                <a:rPr lang="en-US" sz="1400" b="1" dirty="0" err="1">
                  <a:solidFill>
                    <a:schemeClr val="bg1"/>
                  </a:solidFill>
                </a:rPr>
                <a:t>sbin</a:t>
              </a:r>
              <a:r>
                <a:rPr lang="en-US" sz="1400" b="1" dirty="0">
                  <a:solidFill>
                    <a:schemeClr val="bg1"/>
                  </a:solidFill>
                </a:rPr>
                <a:t>   /sys   /</a:t>
              </a:r>
              <a:r>
                <a:rPr lang="en-US" sz="1400" b="1" dirty="0" err="1">
                  <a:solidFill>
                    <a:schemeClr val="bg1"/>
                  </a:solidFill>
                </a:rPr>
                <a:t>usr</a:t>
              </a:r>
              <a:r>
                <a:rPr lang="en-US" sz="1400" b="1" dirty="0">
                  <a:solidFill>
                    <a:schemeClr val="bg1"/>
                  </a:solidFill>
                </a:rPr>
                <a:t>   /</a:t>
              </a:r>
              <a:r>
                <a:rPr lang="nn-NO" sz="1400" b="1" dirty="0">
                  <a:solidFill>
                    <a:schemeClr val="bg1"/>
                  </a:solidFill>
                </a:rPr>
                <a:t>dev   /home /media   /proc   /run  /srv   /tmp   /var/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DFE3B61-58F5-4839-91F5-09A1A32CA2BE}"/>
              </a:ext>
            </a:extLst>
          </p:cNvPr>
          <p:cNvSpPr/>
          <p:nvPr/>
        </p:nvSpPr>
        <p:spPr>
          <a:xfrm>
            <a:off x="3469840" y="5560664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alpine:latest</a:t>
            </a:r>
            <a:endParaRPr lang="en-DE" b="1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9C44A8-2A72-44B6-B482-11B0FBEC6220}"/>
              </a:ext>
            </a:extLst>
          </p:cNvPr>
          <p:cNvSpPr/>
          <p:nvPr/>
        </p:nvSpPr>
        <p:spPr>
          <a:xfrm>
            <a:off x="340642" y="3604576"/>
            <a:ext cx="2287806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Image</a:t>
            </a:r>
          </a:p>
          <a:p>
            <a:pPr algn="ctr"/>
            <a:r>
              <a:rPr lang="en-US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Sadece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Okunabilir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Katmanlar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(R/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 Layers)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4FE6C7-1476-4996-BFD8-F5BA5B72779F}"/>
              </a:ext>
            </a:extLst>
          </p:cNvPr>
          <p:cNvCxnSpPr>
            <a:stCxn id="8" idx="3"/>
          </p:cNvCxnSpPr>
          <p:nvPr/>
        </p:nvCxnSpPr>
        <p:spPr>
          <a:xfrm flipV="1">
            <a:off x="2628448" y="3710343"/>
            <a:ext cx="798965" cy="117150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BC0AC0-6349-4F8F-B78B-83FC762E4BDD}"/>
              </a:ext>
            </a:extLst>
          </p:cNvPr>
          <p:cNvCxnSpPr>
            <a:stCxn id="8" idx="3"/>
          </p:cNvCxnSpPr>
          <p:nvPr/>
        </p:nvCxnSpPr>
        <p:spPr>
          <a:xfrm flipV="1">
            <a:off x="2628448" y="4635629"/>
            <a:ext cx="722764" cy="24622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80270B-942A-4FAC-8043-86AF45D400BD}"/>
              </a:ext>
            </a:extLst>
          </p:cNvPr>
          <p:cNvCxnSpPr>
            <a:stCxn id="8" idx="3"/>
          </p:cNvCxnSpPr>
          <p:nvPr/>
        </p:nvCxnSpPr>
        <p:spPr>
          <a:xfrm>
            <a:off x="2628448" y="4881849"/>
            <a:ext cx="798965" cy="67906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D0BCA1-6C55-43C0-AAFB-DB5E3619B18A}"/>
              </a:ext>
            </a:extLst>
          </p:cNvPr>
          <p:cNvGrpSpPr/>
          <p:nvPr/>
        </p:nvGrpSpPr>
        <p:grpSpPr>
          <a:xfrm>
            <a:off x="3351212" y="1965008"/>
            <a:ext cx="5410199" cy="1171506"/>
            <a:chOff x="3351212" y="2432178"/>
            <a:chExt cx="5486400" cy="6223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4DAD454-AB89-4BEE-94ED-CBC1CCDBD3F0}"/>
                </a:ext>
              </a:extLst>
            </p:cNvPr>
            <p:cNvSpPr/>
            <p:nvPr/>
          </p:nvSpPr>
          <p:spPr>
            <a:xfrm>
              <a:off x="3351212" y="2432178"/>
              <a:ext cx="5486400" cy="622300"/>
            </a:xfrm>
            <a:custGeom>
              <a:avLst/>
              <a:gdLst>
                <a:gd name="connsiteX0" fmla="*/ 2349960 w 2489200"/>
                <a:gd name="connsiteY0" fmla="*/ 0 h 622300"/>
                <a:gd name="connsiteX1" fmla="*/ 139240 w 2489200"/>
                <a:gd name="connsiteY1" fmla="*/ 0 h 622300"/>
                <a:gd name="connsiteX2" fmla="*/ 0 w 2489200"/>
                <a:gd name="connsiteY2" fmla="*/ 139240 h 622300"/>
                <a:gd name="connsiteX3" fmla="*/ 0 w 2489200"/>
                <a:gd name="connsiteY3" fmla="*/ 483060 h 622300"/>
                <a:gd name="connsiteX4" fmla="*/ 139240 w 2489200"/>
                <a:gd name="connsiteY4" fmla="*/ 622300 h 622300"/>
                <a:gd name="connsiteX5" fmla="*/ 2349960 w 2489200"/>
                <a:gd name="connsiteY5" fmla="*/ 622300 h 622300"/>
                <a:gd name="connsiteX6" fmla="*/ 2489200 w 2489200"/>
                <a:gd name="connsiteY6" fmla="*/ 483060 h 622300"/>
                <a:gd name="connsiteX7" fmla="*/ 2489200 w 2489200"/>
                <a:gd name="connsiteY7" fmla="*/ 139240 h 622300"/>
                <a:gd name="connsiteX8" fmla="*/ 2349960 w 2489200"/>
                <a:gd name="connsiteY8" fmla="*/ 0 h 622300"/>
                <a:gd name="connsiteX9" fmla="*/ 388938 w 2489200"/>
                <a:gd name="connsiteY9" fmla="*/ 388938 h 622300"/>
                <a:gd name="connsiteX10" fmla="*/ 311150 w 2489200"/>
                <a:gd name="connsiteY10" fmla="*/ 311150 h 622300"/>
                <a:gd name="connsiteX11" fmla="*/ 388938 w 2489200"/>
                <a:gd name="connsiteY11" fmla="*/ 233363 h 622300"/>
                <a:gd name="connsiteX12" fmla="*/ 466725 w 2489200"/>
                <a:gd name="connsiteY12" fmla="*/ 311150 h 622300"/>
                <a:gd name="connsiteX13" fmla="*/ 388938 w 2489200"/>
                <a:gd name="connsiteY13" fmla="*/ 388938 h 622300"/>
                <a:gd name="connsiteX14" fmla="*/ 777875 w 2489200"/>
                <a:gd name="connsiteY14" fmla="*/ 388938 h 622300"/>
                <a:gd name="connsiteX15" fmla="*/ 700088 w 2489200"/>
                <a:gd name="connsiteY15" fmla="*/ 311150 h 622300"/>
                <a:gd name="connsiteX16" fmla="*/ 777875 w 2489200"/>
                <a:gd name="connsiteY16" fmla="*/ 233363 h 622300"/>
                <a:gd name="connsiteX17" fmla="*/ 855663 w 2489200"/>
                <a:gd name="connsiteY17" fmla="*/ 311150 h 622300"/>
                <a:gd name="connsiteX18" fmla="*/ 777875 w 2489200"/>
                <a:gd name="connsiteY18" fmla="*/ 388938 h 622300"/>
                <a:gd name="connsiteX19" fmla="*/ 1166813 w 2489200"/>
                <a:gd name="connsiteY19" fmla="*/ 388938 h 622300"/>
                <a:gd name="connsiteX20" fmla="*/ 1089025 w 2489200"/>
                <a:gd name="connsiteY20" fmla="*/ 311150 h 622300"/>
                <a:gd name="connsiteX21" fmla="*/ 1166813 w 2489200"/>
                <a:gd name="connsiteY21" fmla="*/ 233363 h 622300"/>
                <a:gd name="connsiteX22" fmla="*/ 1244600 w 2489200"/>
                <a:gd name="connsiteY22" fmla="*/ 311150 h 622300"/>
                <a:gd name="connsiteX23" fmla="*/ 1166813 w 2489200"/>
                <a:gd name="connsiteY23" fmla="*/ 388938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89200" h="622300">
                  <a:moveTo>
                    <a:pt x="2349960" y="0"/>
                  </a:moveTo>
                  <a:lnTo>
                    <a:pt x="139240" y="0"/>
                  </a:lnTo>
                  <a:cubicBezTo>
                    <a:pt x="62339" y="0"/>
                    <a:pt x="0" y="62339"/>
                    <a:pt x="0" y="139240"/>
                  </a:cubicBezTo>
                  <a:lnTo>
                    <a:pt x="0" y="483060"/>
                  </a:lnTo>
                  <a:cubicBezTo>
                    <a:pt x="0" y="559961"/>
                    <a:pt x="62339" y="622300"/>
                    <a:pt x="139240" y="622300"/>
                  </a:cubicBezTo>
                  <a:lnTo>
                    <a:pt x="2349960" y="622300"/>
                  </a:lnTo>
                  <a:cubicBezTo>
                    <a:pt x="2426861" y="622300"/>
                    <a:pt x="2489200" y="559961"/>
                    <a:pt x="2489200" y="483060"/>
                  </a:cubicBezTo>
                  <a:lnTo>
                    <a:pt x="2489200" y="139240"/>
                  </a:lnTo>
                  <a:cubicBezTo>
                    <a:pt x="2489200" y="62339"/>
                    <a:pt x="2426861" y="0"/>
                    <a:pt x="2349960" y="0"/>
                  </a:cubicBezTo>
                  <a:close/>
                  <a:moveTo>
                    <a:pt x="388938" y="388938"/>
                  </a:moveTo>
                  <a:cubicBezTo>
                    <a:pt x="345975" y="388938"/>
                    <a:pt x="311150" y="354112"/>
                    <a:pt x="311150" y="311150"/>
                  </a:cubicBezTo>
                  <a:cubicBezTo>
                    <a:pt x="311150" y="268188"/>
                    <a:pt x="345975" y="233363"/>
                    <a:pt x="388938" y="233363"/>
                  </a:cubicBezTo>
                  <a:cubicBezTo>
                    <a:pt x="431900" y="233363"/>
                    <a:pt x="466725" y="268188"/>
                    <a:pt x="466725" y="311150"/>
                  </a:cubicBezTo>
                  <a:cubicBezTo>
                    <a:pt x="466725" y="354112"/>
                    <a:pt x="431900" y="388938"/>
                    <a:pt x="388938" y="388938"/>
                  </a:cubicBezTo>
                  <a:close/>
                  <a:moveTo>
                    <a:pt x="777875" y="388938"/>
                  </a:moveTo>
                  <a:cubicBezTo>
                    <a:pt x="734913" y="388938"/>
                    <a:pt x="700088" y="354112"/>
                    <a:pt x="700088" y="311150"/>
                  </a:cubicBezTo>
                  <a:cubicBezTo>
                    <a:pt x="700088" y="268188"/>
                    <a:pt x="734913" y="233363"/>
                    <a:pt x="777875" y="233363"/>
                  </a:cubicBezTo>
                  <a:cubicBezTo>
                    <a:pt x="820837" y="233363"/>
                    <a:pt x="855663" y="268188"/>
                    <a:pt x="855663" y="311150"/>
                  </a:cubicBezTo>
                  <a:cubicBezTo>
                    <a:pt x="855663" y="354112"/>
                    <a:pt x="820837" y="388938"/>
                    <a:pt x="777875" y="388938"/>
                  </a:cubicBezTo>
                  <a:close/>
                  <a:moveTo>
                    <a:pt x="1166813" y="388938"/>
                  </a:moveTo>
                  <a:cubicBezTo>
                    <a:pt x="1123851" y="388938"/>
                    <a:pt x="1089025" y="354112"/>
                    <a:pt x="1089025" y="311150"/>
                  </a:cubicBezTo>
                  <a:cubicBezTo>
                    <a:pt x="1089025" y="268188"/>
                    <a:pt x="1123851" y="233363"/>
                    <a:pt x="1166813" y="233363"/>
                  </a:cubicBezTo>
                  <a:cubicBezTo>
                    <a:pt x="1209775" y="233363"/>
                    <a:pt x="1244600" y="268188"/>
                    <a:pt x="1244600" y="311150"/>
                  </a:cubicBezTo>
                  <a:cubicBezTo>
                    <a:pt x="1244600" y="354112"/>
                    <a:pt x="1209775" y="388938"/>
                    <a:pt x="1166813" y="388938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AE10E86-FBB7-4305-AF26-47587D990AAC}"/>
                </a:ext>
              </a:extLst>
            </p:cNvPr>
            <p:cNvSpPr/>
            <p:nvPr/>
          </p:nvSpPr>
          <p:spPr>
            <a:xfrm>
              <a:off x="3738561" y="2643165"/>
              <a:ext cx="4800599" cy="2023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Container </a:t>
              </a:r>
              <a:r>
                <a:rPr lang="en-US" dirty="0" err="1"/>
                <a:t>Yazılabilir</a:t>
              </a:r>
              <a:r>
                <a:rPr lang="en-US" dirty="0"/>
                <a:t> </a:t>
              </a:r>
              <a:r>
                <a:rPr lang="en-US" dirty="0" err="1"/>
                <a:t>Katman</a:t>
              </a:r>
              <a:r>
                <a:rPr lang="en-US" dirty="0"/>
                <a:t> (R/W Layer)</a:t>
              </a:r>
              <a:endParaRPr lang="en-DE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242798-FB77-4E13-A0F8-A3871D3880A4}"/>
              </a:ext>
            </a:extLst>
          </p:cNvPr>
          <p:cNvSpPr txBox="1"/>
          <p:nvPr/>
        </p:nvSpPr>
        <p:spPr>
          <a:xfrm>
            <a:off x="7542212" y="5459654"/>
            <a:ext cx="77457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1"/>
                </a:solidFill>
              </a:rPr>
              <a:t>abc.txt</a:t>
            </a:r>
            <a:endParaRPr lang="en-DE" sz="1600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CC2042-A3D2-4D31-896F-D127B90CAAD4}"/>
              </a:ext>
            </a:extLst>
          </p:cNvPr>
          <p:cNvSpPr txBox="1"/>
          <p:nvPr/>
        </p:nvSpPr>
        <p:spPr>
          <a:xfrm>
            <a:off x="7532147" y="5460015"/>
            <a:ext cx="77457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1"/>
                </a:solidFill>
              </a:rPr>
              <a:t>abc.txt</a:t>
            </a:r>
            <a:endParaRPr lang="en-DE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8D8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8D8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2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1183E-6 -1.48148E-6 L -0.00209 -0.391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148</TotalTime>
  <Words>259</Words>
  <Application>Microsoft Office PowerPoint</Application>
  <PresentationFormat>Custom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Corbel</vt:lpstr>
      <vt:lpstr>Chalkboard 16x9</vt:lpstr>
      <vt:lpstr>Docker Katmanlı Dosya Sistemi Yapısı</vt:lpstr>
      <vt:lpstr>Aynı Image’den yaratılan farklı containerlar</vt:lpstr>
      <vt:lpstr>Union File System</vt:lpstr>
      <vt:lpstr>Union File System</vt:lpstr>
      <vt:lpstr>Union File System</vt:lpstr>
      <vt:lpstr>Copy on Write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3</cp:revision>
  <dcterms:created xsi:type="dcterms:W3CDTF">2019-01-02T15:04:54Z</dcterms:created>
  <dcterms:modified xsi:type="dcterms:W3CDTF">2020-02-20T22:18:25Z</dcterms:modified>
</cp:coreProperties>
</file>