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1" r:id="rId4"/>
    <p:sldId id="272" r:id="rId5"/>
    <p:sldId id="274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FA9E1-9857-4741-87C0-A5426BE51AF8}" v="73" dt="2020-02-21T09:55:00.94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3AFA9E1-9857-4741-87C0-A5426BE51AF8}"/>
    <pc:docChg chg="undo custSel addSld delSld modSld sldOrd delSection modSection">
      <pc:chgData name="Özgür ÖZTÜRK" userId="99af92eb8e3f1dda" providerId="LiveId" clId="{F3AFA9E1-9857-4741-87C0-A5426BE51AF8}" dt="2020-02-21T10:00:51.561" v="1538" actId="1076"/>
      <pc:docMkLst>
        <pc:docMk/>
      </pc:docMkLst>
      <pc:sldChg chg="modSp">
        <pc:chgData name="Özgür ÖZTÜRK" userId="99af92eb8e3f1dda" providerId="LiveId" clId="{F3AFA9E1-9857-4741-87C0-A5426BE51AF8}" dt="2020-02-21T08:46:16.925" v="44" actId="20577"/>
        <pc:sldMkLst>
          <pc:docMk/>
          <pc:sldMk cId="1920111014" sldId="256"/>
        </pc:sldMkLst>
        <pc:spChg chg="mod">
          <ac:chgData name="Özgür ÖZTÜRK" userId="99af92eb8e3f1dda" providerId="LiveId" clId="{F3AFA9E1-9857-4741-87C0-A5426BE51AF8}" dt="2020-02-21T08:46:16.925" v="44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modSp del">
        <pc:chgData name="Özgür ÖZTÜRK" userId="99af92eb8e3f1dda" providerId="LiveId" clId="{F3AFA9E1-9857-4741-87C0-A5426BE51AF8}" dt="2020-02-21T09:58:27.915" v="1532" actId="18676"/>
        <pc:sldMkLst>
          <pc:docMk/>
          <pc:sldMk cId="2128536031" sldId="257"/>
        </pc:sldMkLst>
        <pc:picChg chg="add mod">
          <ac:chgData name="Özgür ÖZTÜRK" userId="99af92eb8e3f1dda" providerId="LiveId" clId="{F3AFA9E1-9857-4741-87C0-A5426BE51AF8}" dt="2020-02-21T08:49:31.505" v="46" actId="1076"/>
          <ac:picMkLst>
            <pc:docMk/>
            <pc:sldMk cId="2128536031" sldId="257"/>
            <ac:picMk id="5" creationId="{AA298DFD-E9E7-43A8-B55F-41FB79D9F040}"/>
          </ac:picMkLst>
        </pc:picChg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3AFA9E1-9857-4741-87C0-A5426BE51AF8}" dt="2020-02-21T09:58:27.915" v="1532" actId="18676"/>
        <pc:sldMkLst>
          <pc:docMk/>
          <pc:sldMk cId="1989555738" sldId="269"/>
        </pc:sldMkLst>
      </pc:sldChg>
      <pc:sldChg chg="addSp delSp modSp add ord delAnim modAnim">
        <pc:chgData name="Özgür ÖZTÜRK" userId="99af92eb8e3f1dda" providerId="LiveId" clId="{F3AFA9E1-9857-4741-87C0-A5426BE51AF8}" dt="2020-02-21T09:22:38.751" v="317"/>
        <pc:sldMkLst>
          <pc:docMk/>
          <pc:sldMk cId="3361744589" sldId="270"/>
        </pc:sldMkLst>
        <pc:spChg chg="mod">
          <ac:chgData name="Özgür ÖZTÜRK" userId="99af92eb8e3f1dda" providerId="LiveId" clId="{F3AFA9E1-9857-4741-87C0-A5426BE51AF8}" dt="2020-02-21T09:20:33.170" v="316" actId="20577"/>
          <ac:spMkLst>
            <pc:docMk/>
            <pc:sldMk cId="3361744589" sldId="270"/>
            <ac:spMk id="2" creationId="{00000000-0000-0000-0000-000000000000}"/>
          </ac:spMkLst>
        </pc:spChg>
        <pc:spChg chg="mod">
          <ac:chgData name="Özgür ÖZTÜRK" userId="99af92eb8e3f1dda" providerId="LiveId" clId="{F3AFA9E1-9857-4741-87C0-A5426BE51AF8}" dt="2020-02-21T09:19:07.996" v="280" actId="20577"/>
          <ac:spMkLst>
            <pc:docMk/>
            <pc:sldMk cId="3361744589" sldId="270"/>
            <ac:spMk id="4" creationId="{00000000-0000-0000-0000-000000000000}"/>
          </ac:spMkLst>
        </pc:spChg>
        <pc:spChg chg="mod">
          <ac:chgData name="Özgür ÖZTÜRK" userId="99af92eb8e3f1dda" providerId="LiveId" clId="{F3AFA9E1-9857-4741-87C0-A5426BE51AF8}" dt="2020-02-21T09:14:47.789" v="54" actId="20577"/>
          <ac:spMkLst>
            <pc:docMk/>
            <pc:sldMk cId="3361744589" sldId="270"/>
            <ac:spMk id="6" creationId="{00000000-0000-0000-0000-000000000000}"/>
          </ac:spMkLst>
        </pc:spChg>
        <pc:spChg chg="add del mod">
          <ac:chgData name="Özgür ÖZTÜRK" userId="99af92eb8e3f1dda" providerId="LiveId" clId="{F3AFA9E1-9857-4741-87C0-A5426BE51AF8}" dt="2020-02-21T09:14:46.067" v="53"/>
          <ac:spMkLst>
            <pc:docMk/>
            <pc:sldMk cId="3361744589" sldId="270"/>
            <ac:spMk id="10" creationId="{3ECDE96D-7DEB-4714-B1CE-01CB0552373B}"/>
          </ac:spMkLst>
        </pc:spChg>
        <pc:spChg chg="add del mod">
          <ac:chgData name="Özgür ÖZTÜRK" userId="99af92eb8e3f1dda" providerId="LiveId" clId="{F3AFA9E1-9857-4741-87C0-A5426BE51AF8}" dt="2020-02-21T09:14:46.067" v="53"/>
          <ac:spMkLst>
            <pc:docMk/>
            <pc:sldMk cId="3361744589" sldId="270"/>
            <ac:spMk id="11" creationId="{0CBE3BC2-182A-4A68-8B3F-4B65C1ED5C89}"/>
          </ac:spMkLst>
        </pc:spChg>
        <pc:spChg chg="add del mod">
          <ac:chgData name="Özgür ÖZTÜRK" userId="99af92eb8e3f1dda" providerId="LiveId" clId="{F3AFA9E1-9857-4741-87C0-A5426BE51AF8}" dt="2020-02-21T09:14:56.444" v="58" actId="478"/>
          <ac:spMkLst>
            <pc:docMk/>
            <pc:sldMk cId="3361744589" sldId="270"/>
            <ac:spMk id="15" creationId="{12B4D412-E0B2-4F0A-8E42-69F613266A75}"/>
          </ac:spMkLst>
        </pc:spChg>
        <pc:spChg chg="add del mod">
          <ac:chgData name="Özgür ÖZTÜRK" userId="99af92eb8e3f1dda" providerId="LiveId" clId="{F3AFA9E1-9857-4741-87C0-A5426BE51AF8}" dt="2020-02-21T09:15:00.707" v="60" actId="478"/>
          <ac:spMkLst>
            <pc:docMk/>
            <pc:sldMk cId="3361744589" sldId="270"/>
            <ac:spMk id="16" creationId="{08426280-70FE-4DBE-ACB6-66EFA170EBA4}"/>
          </ac:spMkLst>
        </pc:spChg>
        <pc:spChg chg="add del mod">
          <ac:chgData name="Özgür ÖZTÜRK" userId="99af92eb8e3f1dda" providerId="LiveId" clId="{F3AFA9E1-9857-4741-87C0-A5426BE51AF8}" dt="2020-02-21T09:15:32.508" v="64" actId="478"/>
          <ac:spMkLst>
            <pc:docMk/>
            <pc:sldMk cId="3361744589" sldId="270"/>
            <ac:spMk id="18" creationId="{2EF65A39-47B7-4B9E-8BBB-90F2A3A5D3A1}"/>
          </ac:spMkLst>
        </pc:spChg>
        <pc:spChg chg="add mod">
          <ac:chgData name="Özgür ÖZTÜRK" userId="99af92eb8e3f1dda" providerId="LiveId" clId="{F3AFA9E1-9857-4741-87C0-A5426BE51AF8}" dt="2020-02-21T09:17:01.304" v="109" actId="1076"/>
          <ac:spMkLst>
            <pc:docMk/>
            <pc:sldMk cId="3361744589" sldId="270"/>
            <ac:spMk id="21" creationId="{B2573968-D0AD-4DAD-B3CF-5F7A55211B6B}"/>
          </ac:spMkLst>
        </pc:spChg>
        <pc:spChg chg="add mod">
          <ac:chgData name="Özgür ÖZTÜRK" userId="99af92eb8e3f1dda" providerId="LiveId" clId="{F3AFA9E1-9857-4741-87C0-A5426BE51AF8}" dt="2020-02-21T09:17:29.431" v="130" actId="1076"/>
          <ac:spMkLst>
            <pc:docMk/>
            <pc:sldMk cId="3361744589" sldId="270"/>
            <ac:spMk id="22" creationId="{73A56073-9383-4801-9012-1B75B9F436DD}"/>
          </ac:spMkLst>
        </pc:spChg>
        <pc:picChg chg="add del mod">
          <ac:chgData name="Özgür ÖZTÜRK" userId="99af92eb8e3f1dda" providerId="LiveId" clId="{F3AFA9E1-9857-4741-87C0-A5426BE51AF8}" dt="2020-02-21T09:14:46.067" v="53"/>
          <ac:picMkLst>
            <pc:docMk/>
            <pc:sldMk cId="3361744589" sldId="270"/>
            <ac:picMk id="7" creationId="{40EB3750-5E2D-4D2A-9A84-66FCCC88668E}"/>
          </ac:picMkLst>
        </pc:picChg>
        <pc:picChg chg="add del mod">
          <ac:chgData name="Özgür ÖZTÜRK" userId="99af92eb8e3f1dda" providerId="LiveId" clId="{F3AFA9E1-9857-4741-87C0-A5426BE51AF8}" dt="2020-02-21T09:14:46.067" v="53"/>
          <ac:picMkLst>
            <pc:docMk/>
            <pc:sldMk cId="3361744589" sldId="270"/>
            <ac:picMk id="8" creationId="{7B9DBDBB-0DF1-4F65-804E-696867DFDACA}"/>
          </ac:picMkLst>
        </pc:picChg>
        <pc:picChg chg="add del mod">
          <ac:chgData name="Özgür ÖZTÜRK" userId="99af92eb8e3f1dda" providerId="LiveId" clId="{F3AFA9E1-9857-4741-87C0-A5426BE51AF8}" dt="2020-02-21T09:14:46.067" v="53"/>
          <ac:picMkLst>
            <pc:docMk/>
            <pc:sldMk cId="3361744589" sldId="270"/>
            <ac:picMk id="9" creationId="{D841D570-BC80-498A-BF70-774D8BBB96D0}"/>
          </ac:picMkLst>
        </pc:picChg>
        <pc:picChg chg="add mod">
          <ac:chgData name="Özgür ÖZTÜRK" userId="99af92eb8e3f1dda" providerId="LiveId" clId="{F3AFA9E1-9857-4741-87C0-A5426BE51AF8}" dt="2020-02-21T09:17:24.508" v="129" actId="1076"/>
          <ac:picMkLst>
            <pc:docMk/>
            <pc:sldMk cId="3361744589" sldId="270"/>
            <ac:picMk id="12" creationId="{31D56353-20B8-4970-B215-FBD683CEBD1B}"/>
          </ac:picMkLst>
        </pc:picChg>
        <pc:picChg chg="add mod">
          <ac:chgData name="Özgür ÖZTÜRK" userId="99af92eb8e3f1dda" providerId="LiveId" clId="{F3AFA9E1-9857-4741-87C0-A5426BE51AF8}" dt="2020-02-21T09:15:50.204" v="71" actId="1076"/>
          <ac:picMkLst>
            <pc:docMk/>
            <pc:sldMk cId="3361744589" sldId="270"/>
            <ac:picMk id="13" creationId="{0496ABC4-2861-40DF-AB2F-6098746B6698}"/>
          </ac:picMkLst>
        </pc:picChg>
        <pc:picChg chg="add del mod">
          <ac:chgData name="Özgür ÖZTÜRK" userId="99af92eb8e3f1dda" providerId="LiveId" clId="{F3AFA9E1-9857-4741-87C0-A5426BE51AF8}" dt="2020-02-21T09:14:53.322" v="57" actId="478"/>
          <ac:picMkLst>
            <pc:docMk/>
            <pc:sldMk cId="3361744589" sldId="270"/>
            <ac:picMk id="14" creationId="{A472C3BC-C868-4981-9FAF-022E670D3A04}"/>
          </ac:picMkLst>
        </pc:picChg>
        <pc:picChg chg="add mod">
          <ac:chgData name="Özgür ÖZTÜRK" userId="99af92eb8e3f1dda" providerId="LiveId" clId="{F3AFA9E1-9857-4741-87C0-A5426BE51AF8}" dt="2020-02-21T09:17:04.894" v="110" actId="14100"/>
          <ac:picMkLst>
            <pc:docMk/>
            <pc:sldMk cId="3361744589" sldId="270"/>
            <ac:picMk id="17" creationId="{819BD6D8-6275-44C5-996A-29AEAB4B362C}"/>
          </ac:picMkLst>
        </pc:picChg>
        <pc:picChg chg="add mod">
          <ac:chgData name="Özgür ÖZTÜRK" userId="99af92eb8e3f1dda" providerId="LiveId" clId="{F3AFA9E1-9857-4741-87C0-A5426BE51AF8}" dt="2020-02-21T09:16:39.289" v="88" actId="1076"/>
          <ac:picMkLst>
            <pc:docMk/>
            <pc:sldMk cId="3361744589" sldId="270"/>
            <ac:picMk id="20" creationId="{119F47EA-83C3-4F68-9B3F-A7054D27EA24}"/>
          </ac:picMkLst>
        </pc:picChg>
      </pc:sldChg>
      <pc:sldChg chg="addSp delSp modSp add">
        <pc:chgData name="Özgür ÖZTÜRK" userId="99af92eb8e3f1dda" providerId="LiveId" clId="{F3AFA9E1-9857-4741-87C0-A5426BE51AF8}" dt="2020-02-21T09:30:03.935" v="662" actId="20577"/>
        <pc:sldMkLst>
          <pc:docMk/>
          <pc:sldMk cId="53073172" sldId="271"/>
        </pc:sldMkLst>
        <pc:spChg chg="mod">
          <ac:chgData name="Özgür ÖZTÜRK" userId="99af92eb8e3f1dda" providerId="LiveId" clId="{F3AFA9E1-9857-4741-87C0-A5426BE51AF8}" dt="2020-02-21T09:23:45.715" v="352" actId="20577"/>
          <ac:spMkLst>
            <pc:docMk/>
            <pc:sldMk cId="53073172" sldId="271"/>
            <ac:spMk id="2" creationId="{00000000-0000-0000-0000-000000000000}"/>
          </ac:spMkLst>
        </pc:spChg>
        <pc:spChg chg="mod">
          <ac:chgData name="Özgür ÖZTÜRK" userId="99af92eb8e3f1dda" providerId="LiveId" clId="{F3AFA9E1-9857-4741-87C0-A5426BE51AF8}" dt="2020-02-21T09:30:03.935" v="662" actId="20577"/>
          <ac:spMkLst>
            <pc:docMk/>
            <pc:sldMk cId="53073172" sldId="271"/>
            <ac:spMk id="4" creationId="{00000000-0000-0000-0000-000000000000}"/>
          </ac:spMkLst>
        </pc:spChg>
        <pc:spChg chg="del">
          <ac:chgData name="Özgür ÖZTÜRK" userId="99af92eb8e3f1dda" providerId="LiveId" clId="{F3AFA9E1-9857-4741-87C0-A5426BE51AF8}" dt="2020-02-21T09:22:59.981" v="320" actId="478"/>
          <ac:spMkLst>
            <pc:docMk/>
            <pc:sldMk cId="53073172" sldId="271"/>
            <ac:spMk id="21" creationId="{B2573968-D0AD-4DAD-B3CF-5F7A55211B6B}"/>
          </ac:spMkLst>
        </pc:spChg>
        <pc:spChg chg="mod">
          <ac:chgData name="Özgür ÖZTÜRK" userId="99af92eb8e3f1dda" providerId="LiveId" clId="{F3AFA9E1-9857-4741-87C0-A5426BE51AF8}" dt="2020-02-21T09:23:32.315" v="340" actId="20577"/>
          <ac:spMkLst>
            <pc:docMk/>
            <pc:sldMk cId="53073172" sldId="271"/>
            <ac:spMk id="22" creationId="{73A56073-9383-4801-9012-1B75B9F436DD}"/>
          </ac:spMkLst>
        </pc:spChg>
        <pc:picChg chg="del">
          <ac:chgData name="Özgür ÖZTÜRK" userId="99af92eb8e3f1dda" providerId="LiveId" clId="{F3AFA9E1-9857-4741-87C0-A5426BE51AF8}" dt="2020-02-21T09:22:57.615" v="319" actId="478"/>
          <ac:picMkLst>
            <pc:docMk/>
            <pc:sldMk cId="53073172" sldId="271"/>
            <ac:picMk id="12" creationId="{31D56353-20B8-4970-B215-FBD683CEBD1B}"/>
          </ac:picMkLst>
        </pc:picChg>
        <pc:picChg chg="del">
          <ac:chgData name="Özgür ÖZTÜRK" userId="99af92eb8e3f1dda" providerId="LiveId" clId="{F3AFA9E1-9857-4741-87C0-A5426BE51AF8}" dt="2020-02-21T09:22:59.981" v="320" actId="478"/>
          <ac:picMkLst>
            <pc:docMk/>
            <pc:sldMk cId="53073172" sldId="271"/>
            <ac:picMk id="13" creationId="{0496ABC4-2861-40DF-AB2F-6098746B6698}"/>
          </ac:picMkLst>
        </pc:picChg>
        <pc:picChg chg="add mod">
          <ac:chgData name="Özgür ÖZTÜRK" userId="99af92eb8e3f1dda" providerId="LiveId" clId="{F3AFA9E1-9857-4741-87C0-A5426BE51AF8}" dt="2020-02-21T09:23:37.909" v="341" actId="1076"/>
          <ac:picMkLst>
            <pc:docMk/>
            <pc:sldMk cId="53073172" sldId="271"/>
            <ac:picMk id="14" creationId="{5C9B4AAE-F319-4604-A81B-24BF0F43B3BD}"/>
          </ac:picMkLst>
        </pc:picChg>
        <pc:picChg chg="del">
          <ac:chgData name="Özgür ÖZTÜRK" userId="99af92eb8e3f1dda" providerId="LiveId" clId="{F3AFA9E1-9857-4741-87C0-A5426BE51AF8}" dt="2020-02-21T09:22:59.981" v="320" actId="478"/>
          <ac:picMkLst>
            <pc:docMk/>
            <pc:sldMk cId="53073172" sldId="271"/>
            <ac:picMk id="17" creationId="{819BD6D8-6275-44C5-996A-29AEAB4B362C}"/>
          </ac:picMkLst>
        </pc:picChg>
        <pc:picChg chg="del">
          <ac:chgData name="Özgür ÖZTÜRK" userId="99af92eb8e3f1dda" providerId="LiveId" clId="{F3AFA9E1-9857-4741-87C0-A5426BE51AF8}" dt="2020-02-21T09:22:59.981" v="320" actId="478"/>
          <ac:picMkLst>
            <pc:docMk/>
            <pc:sldMk cId="53073172" sldId="271"/>
            <ac:picMk id="20" creationId="{119F47EA-83C3-4F68-9B3F-A7054D27EA24}"/>
          </ac:picMkLst>
        </pc:picChg>
      </pc:sldChg>
      <pc:sldChg chg="addSp delSp modSp add ord">
        <pc:chgData name="Özgür ÖZTÜRK" userId="99af92eb8e3f1dda" providerId="LiveId" clId="{F3AFA9E1-9857-4741-87C0-A5426BE51AF8}" dt="2020-02-21T09:32:55.993" v="848" actId="20577"/>
        <pc:sldMkLst>
          <pc:docMk/>
          <pc:sldMk cId="2696840490" sldId="272"/>
        </pc:sldMkLst>
        <pc:spChg chg="mod">
          <ac:chgData name="Özgür ÖZTÜRK" userId="99af92eb8e3f1dda" providerId="LiveId" clId="{F3AFA9E1-9857-4741-87C0-A5426BE51AF8}" dt="2020-02-21T09:32:55.993" v="848" actId="20577"/>
          <ac:spMkLst>
            <pc:docMk/>
            <pc:sldMk cId="2696840490" sldId="272"/>
            <ac:spMk id="2" creationId="{00000000-0000-0000-0000-000000000000}"/>
          </ac:spMkLst>
        </pc:spChg>
        <pc:spChg chg="mod">
          <ac:chgData name="Özgür ÖZTÜRK" userId="99af92eb8e3f1dda" providerId="LiveId" clId="{F3AFA9E1-9857-4741-87C0-A5426BE51AF8}" dt="2020-02-21T09:32:33.002" v="739" actId="20577"/>
          <ac:spMkLst>
            <pc:docMk/>
            <pc:sldMk cId="2696840490" sldId="272"/>
            <ac:spMk id="5" creationId="{00000000-0000-0000-0000-000000000000}"/>
          </ac:spMkLst>
        </pc:spChg>
        <pc:spChg chg="add mod">
          <ac:chgData name="Özgür ÖZTÜRK" userId="99af92eb8e3f1dda" providerId="LiveId" clId="{F3AFA9E1-9857-4741-87C0-A5426BE51AF8}" dt="2020-02-21T09:32:41.324" v="766" actId="20577"/>
          <ac:spMkLst>
            <pc:docMk/>
            <pc:sldMk cId="2696840490" sldId="272"/>
            <ac:spMk id="7" creationId="{5F435E6C-674F-4B09-9E29-427F73629E6C}"/>
          </ac:spMkLst>
        </pc:spChg>
        <pc:spChg chg="add del mod">
          <ac:chgData name="Özgür ÖZTÜRK" userId="99af92eb8e3f1dda" providerId="LiveId" clId="{F3AFA9E1-9857-4741-87C0-A5426BE51AF8}" dt="2020-02-21T09:31:26.392" v="706" actId="478"/>
          <ac:spMkLst>
            <pc:docMk/>
            <pc:sldMk cId="2696840490" sldId="272"/>
            <ac:spMk id="10" creationId="{177EACA2-39CA-4267-918F-8913954F88FC}"/>
          </ac:spMkLst>
        </pc:spChg>
        <pc:spChg chg="add del mod">
          <ac:chgData name="Özgür ÖZTÜRK" userId="99af92eb8e3f1dda" providerId="LiveId" clId="{F3AFA9E1-9857-4741-87C0-A5426BE51AF8}" dt="2020-02-21T09:31:52.150" v="711" actId="478"/>
          <ac:spMkLst>
            <pc:docMk/>
            <pc:sldMk cId="2696840490" sldId="272"/>
            <ac:spMk id="13" creationId="{9BCDF951-A7C2-4CAF-B6B9-0C190FFE06BD}"/>
          </ac:spMkLst>
        </pc:spChg>
        <pc:graphicFrameChg chg="del modGraphic">
          <ac:chgData name="Özgür ÖZTÜRK" userId="99af92eb8e3f1dda" providerId="LiveId" clId="{F3AFA9E1-9857-4741-87C0-A5426BE51AF8}" dt="2020-02-21T09:30:41.179" v="683" actId="478"/>
          <ac:graphicFrameMkLst>
            <pc:docMk/>
            <pc:sldMk cId="2696840490" sldId="272"/>
            <ac:graphicFrameMk id="4" creationId="{00000000-0000-0000-0000-000000000000}"/>
          </ac:graphicFrameMkLst>
        </pc:graphicFrameChg>
        <pc:picChg chg="add mod">
          <ac:chgData name="Özgür ÖZTÜRK" userId="99af92eb8e3f1dda" providerId="LiveId" clId="{F3AFA9E1-9857-4741-87C0-A5426BE51AF8}" dt="2020-02-21T09:32:12.102" v="716" actId="1076"/>
          <ac:picMkLst>
            <pc:docMk/>
            <pc:sldMk cId="2696840490" sldId="272"/>
            <ac:picMk id="9" creationId="{DC5DFDA8-2B62-4ECB-87A4-6B1FA94CA703}"/>
          </ac:picMkLst>
        </pc:picChg>
        <pc:picChg chg="add mod">
          <ac:chgData name="Özgür ÖZTÜRK" userId="99af92eb8e3f1dda" providerId="LiveId" clId="{F3AFA9E1-9857-4741-87C0-A5426BE51AF8}" dt="2020-02-21T09:32:05.273" v="715" actId="1076"/>
          <ac:picMkLst>
            <pc:docMk/>
            <pc:sldMk cId="2696840490" sldId="272"/>
            <ac:picMk id="12" creationId="{EB1C6FD1-1566-4CD2-8877-187CBA8250C4}"/>
          </ac:picMkLst>
        </pc:picChg>
      </pc:sldChg>
      <pc:sldChg chg="addSp delSp modSp add addAnim delAnim modAnim">
        <pc:chgData name="Özgür ÖZTÜRK" userId="99af92eb8e3f1dda" providerId="LiveId" clId="{F3AFA9E1-9857-4741-87C0-A5426BE51AF8}" dt="2020-02-21T10:00:51.561" v="1538" actId="1076"/>
        <pc:sldMkLst>
          <pc:docMk/>
          <pc:sldMk cId="3670626986" sldId="273"/>
        </pc:sldMkLst>
        <pc:spChg chg="mod">
          <ac:chgData name="Özgür ÖZTÜRK" userId="99af92eb8e3f1dda" providerId="LiveId" clId="{F3AFA9E1-9857-4741-87C0-A5426BE51AF8}" dt="2020-02-21T09:53:59.246" v="1434" actId="20577"/>
          <ac:spMkLst>
            <pc:docMk/>
            <pc:sldMk cId="3670626986" sldId="273"/>
            <ac:spMk id="2" creationId="{00000000-0000-0000-0000-000000000000}"/>
          </ac:spMkLst>
        </pc:spChg>
        <pc:spChg chg="add del mod">
          <ac:chgData name="Özgür ÖZTÜRK" userId="99af92eb8e3f1dda" providerId="LiveId" clId="{F3AFA9E1-9857-4741-87C0-A5426BE51AF8}" dt="2020-02-21T09:34:57.911" v="853" actId="478"/>
          <ac:spMkLst>
            <pc:docMk/>
            <pc:sldMk cId="3670626986" sldId="273"/>
            <ac:spMk id="4" creationId="{C383737B-3554-4726-A7F6-61D287589823}"/>
          </ac:spMkLst>
        </pc:spChg>
        <pc:spChg chg="del mod">
          <ac:chgData name="Özgür ÖZTÜRK" userId="99af92eb8e3f1dda" providerId="LiveId" clId="{F3AFA9E1-9857-4741-87C0-A5426BE51AF8}" dt="2020-02-21T09:41:58.567" v="1161"/>
          <ac:spMkLst>
            <pc:docMk/>
            <pc:sldMk cId="3670626986" sldId="273"/>
            <ac:spMk id="5" creationId="{00000000-0000-0000-0000-000000000000}"/>
          </ac:spMkLst>
        </pc:spChg>
        <pc:spChg chg="del">
          <ac:chgData name="Özgür ÖZTÜRK" userId="99af92eb8e3f1dda" providerId="LiveId" clId="{F3AFA9E1-9857-4741-87C0-A5426BE51AF8}" dt="2020-02-21T09:34:53.405" v="852" actId="478"/>
          <ac:spMkLst>
            <pc:docMk/>
            <pc:sldMk cId="3670626986" sldId="273"/>
            <ac:spMk id="7" creationId="{5F435E6C-674F-4B09-9E29-427F73629E6C}"/>
          </ac:spMkLst>
        </pc:spChg>
        <pc:spChg chg="add mod">
          <ac:chgData name="Özgür ÖZTÜRK" userId="99af92eb8e3f1dda" providerId="LiveId" clId="{F3AFA9E1-9857-4741-87C0-A5426BE51AF8}" dt="2020-02-21T09:43:50.577" v="1197" actId="1076"/>
          <ac:spMkLst>
            <pc:docMk/>
            <pc:sldMk cId="3670626986" sldId="273"/>
            <ac:spMk id="11" creationId="{CECD6DEB-5182-4FC1-870B-719998ADAC3B}"/>
          </ac:spMkLst>
        </pc:spChg>
        <pc:spChg chg="mod">
          <ac:chgData name="Özgür ÖZTÜRK" userId="99af92eb8e3f1dda" providerId="LiveId" clId="{F3AFA9E1-9857-4741-87C0-A5426BE51AF8}" dt="2020-02-21T10:00:45.822" v="1536" actId="1076"/>
          <ac:spMkLst>
            <pc:docMk/>
            <pc:sldMk cId="3670626986" sldId="273"/>
            <ac:spMk id="15" creationId="{DD7D56BB-EE6F-4882-BE24-13544779DAC6}"/>
          </ac:spMkLst>
        </pc:spChg>
        <pc:spChg chg="mod">
          <ac:chgData name="Özgür ÖZTÜRK" userId="99af92eb8e3f1dda" providerId="LiveId" clId="{F3AFA9E1-9857-4741-87C0-A5426BE51AF8}" dt="2020-02-21T09:43:18.540" v="1169" actId="6549"/>
          <ac:spMkLst>
            <pc:docMk/>
            <pc:sldMk cId="3670626986" sldId="273"/>
            <ac:spMk id="16" creationId="{EDBA4319-03B4-4346-85DB-0401735A5079}"/>
          </ac:spMkLst>
        </pc:spChg>
        <pc:spChg chg="mod">
          <ac:chgData name="Özgür ÖZTÜRK" userId="99af92eb8e3f1dda" providerId="LiveId" clId="{F3AFA9E1-9857-4741-87C0-A5426BE51AF8}" dt="2020-02-21T10:00:51.561" v="1538" actId="1076"/>
          <ac:spMkLst>
            <pc:docMk/>
            <pc:sldMk cId="3670626986" sldId="273"/>
            <ac:spMk id="17" creationId="{01B73418-F866-48C1-8051-CC3E0BE6BDE6}"/>
          </ac:spMkLst>
        </pc:spChg>
        <pc:spChg chg="add del mod">
          <ac:chgData name="Özgür ÖZTÜRK" userId="99af92eb8e3f1dda" providerId="LiveId" clId="{F3AFA9E1-9857-4741-87C0-A5426BE51AF8}" dt="2020-02-21T09:43:23.254" v="1173"/>
          <ac:spMkLst>
            <pc:docMk/>
            <pc:sldMk cId="3670626986" sldId="273"/>
            <ac:spMk id="21" creationId="{2B71C34A-1C07-486D-B4DB-3E081461E416}"/>
          </ac:spMkLst>
        </pc:spChg>
        <pc:spChg chg="mod topLvl">
          <ac:chgData name="Özgür ÖZTÜRK" userId="99af92eb8e3f1dda" providerId="LiveId" clId="{F3AFA9E1-9857-4741-87C0-A5426BE51AF8}" dt="2020-02-21T09:44:44.359" v="1207" actId="478"/>
          <ac:spMkLst>
            <pc:docMk/>
            <pc:sldMk cId="3670626986" sldId="273"/>
            <ac:spMk id="23" creationId="{9021D93A-8E08-4154-AA8A-6B51EEE7304D}"/>
          </ac:spMkLst>
        </pc:spChg>
        <pc:spChg chg="add del mod topLvl">
          <ac:chgData name="Özgür ÖZTÜRK" userId="99af92eb8e3f1dda" providerId="LiveId" clId="{F3AFA9E1-9857-4741-87C0-A5426BE51AF8}" dt="2020-02-21T09:44:49.747" v="1215" actId="20577"/>
          <ac:spMkLst>
            <pc:docMk/>
            <pc:sldMk cId="3670626986" sldId="273"/>
            <ac:spMk id="24" creationId="{30244EBC-482E-4100-A8C4-37A327E7E25C}"/>
          </ac:spMkLst>
        </pc:spChg>
        <pc:spChg chg="add del mod">
          <ac:chgData name="Özgür ÖZTÜRK" userId="99af92eb8e3f1dda" providerId="LiveId" clId="{F3AFA9E1-9857-4741-87C0-A5426BE51AF8}" dt="2020-02-21T09:44:17.879" v="1199" actId="478"/>
          <ac:spMkLst>
            <pc:docMk/>
            <pc:sldMk cId="3670626986" sldId="273"/>
            <ac:spMk id="25" creationId="{DD296625-E52D-4487-BA92-7212A9339A62}"/>
          </ac:spMkLst>
        </pc:spChg>
        <pc:spChg chg="add mod">
          <ac:chgData name="Özgür ÖZTÜRK" userId="99af92eb8e3f1dda" providerId="LiveId" clId="{F3AFA9E1-9857-4741-87C0-A5426BE51AF8}" dt="2020-02-21T09:45:30.011" v="1225" actId="1076"/>
          <ac:spMkLst>
            <pc:docMk/>
            <pc:sldMk cId="3670626986" sldId="273"/>
            <ac:spMk id="27" creationId="{397FBE1A-7210-4CA6-8D55-965783AA502A}"/>
          </ac:spMkLst>
        </pc:spChg>
        <pc:spChg chg="add mod">
          <ac:chgData name="Özgür ÖZTÜRK" userId="99af92eb8e3f1dda" providerId="LiveId" clId="{F3AFA9E1-9857-4741-87C0-A5426BE51AF8}" dt="2020-02-21T09:45:37.351" v="1226" actId="1076"/>
          <ac:spMkLst>
            <pc:docMk/>
            <pc:sldMk cId="3670626986" sldId="273"/>
            <ac:spMk id="29" creationId="{71B432C4-B98B-4692-91F0-E1EBF0A98110}"/>
          </ac:spMkLst>
        </pc:spChg>
        <pc:spChg chg="mod topLvl">
          <ac:chgData name="Özgür ÖZTÜRK" userId="99af92eb8e3f1dda" providerId="LiveId" clId="{F3AFA9E1-9857-4741-87C0-A5426BE51AF8}" dt="2020-02-21T09:47:22.418" v="1249" actId="1036"/>
          <ac:spMkLst>
            <pc:docMk/>
            <pc:sldMk cId="3670626986" sldId="273"/>
            <ac:spMk id="36" creationId="{903EBFEC-FEAB-40B4-ABDE-68348766D813}"/>
          </ac:spMkLst>
        </pc:spChg>
        <pc:spChg chg="del">
          <ac:chgData name="Özgür ÖZTÜRK" userId="99af92eb8e3f1dda" providerId="LiveId" clId="{F3AFA9E1-9857-4741-87C0-A5426BE51AF8}" dt="2020-02-21T09:46:36.927" v="1236" actId="478"/>
          <ac:spMkLst>
            <pc:docMk/>
            <pc:sldMk cId="3670626986" sldId="273"/>
            <ac:spMk id="37" creationId="{495B807D-74BC-4ED1-9BAA-766761AF6F47}"/>
          </ac:spMkLst>
        </pc:spChg>
        <pc:spChg chg="del topLvl">
          <ac:chgData name="Özgür ÖZTÜRK" userId="99af92eb8e3f1dda" providerId="LiveId" clId="{F3AFA9E1-9857-4741-87C0-A5426BE51AF8}" dt="2020-02-21T09:46:46.752" v="1240" actId="478"/>
          <ac:spMkLst>
            <pc:docMk/>
            <pc:sldMk cId="3670626986" sldId="273"/>
            <ac:spMk id="38" creationId="{2397631B-BC28-490B-B5B2-C5B98C25CF31}"/>
          </ac:spMkLst>
        </pc:spChg>
        <pc:spChg chg="del">
          <ac:chgData name="Özgür ÖZTÜRK" userId="99af92eb8e3f1dda" providerId="LiveId" clId="{F3AFA9E1-9857-4741-87C0-A5426BE51AF8}" dt="2020-02-21T09:46:39.580" v="1237" actId="478"/>
          <ac:spMkLst>
            <pc:docMk/>
            <pc:sldMk cId="3670626986" sldId="273"/>
            <ac:spMk id="39" creationId="{91D1CDEA-BE75-4652-A15E-195502D39D9B}"/>
          </ac:spMkLst>
        </pc:spChg>
        <pc:spChg chg="del">
          <ac:chgData name="Özgür ÖZTÜRK" userId="99af92eb8e3f1dda" providerId="LiveId" clId="{F3AFA9E1-9857-4741-87C0-A5426BE51AF8}" dt="2020-02-21T09:46:44.764" v="1239" actId="478"/>
          <ac:spMkLst>
            <pc:docMk/>
            <pc:sldMk cId="3670626986" sldId="273"/>
            <ac:spMk id="40" creationId="{78CA9B57-C555-405A-803B-5F5FB2404287}"/>
          </ac:spMkLst>
        </pc:spChg>
        <pc:spChg chg="del">
          <ac:chgData name="Özgür ÖZTÜRK" userId="99af92eb8e3f1dda" providerId="LiveId" clId="{F3AFA9E1-9857-4741-87C0-A5426BE51AF8}" dt="2020-02-21T09:46:42.067" v="1238" actId="478"/>
          <ac:spMkLst>
            <pc:docMk/>
            <pc:sldMk cId="3670626986" sldId="273"/>
            <ac:spMk id="41" creationId="{A2022062-8DE4-4CA5-B518-D5E6B7ADAA0C}"/>
          </ac:spMkLst>
        </pc:spChg>
        <pc:spChg chg="add mod">
          <ac:chgData name="Özgür ÖZTÜRK" userId="99af92eb8e3f1dda" providerId="LiveId" clId="{F3AFA9E1-9857-4741-87C0-A5426BE51AF8}" dt="2020-02-21T09:47:28.974" v="1250" actId="1036"/>
          <ac:spMkLst>
            <pc:docMk/>
            <pc:sldMk cId="3670626986" sldId="273"/>
            <ac:spMk id="42" creationId="{0BFA8F78-81A0-43C7-94B1-CBABC47D91C4}"/>
          </ac:spMkLst>
        </pc:spChg>
        <pc:spChg chg="add mod">
          <ac:chgData name="Özgür ÖZTÜRK" userId="99af92eb8e3f1dda" providerId="LiveId" clId="{F3AFA9E1-9857-4741-87C0-A5426BE51AF8}" dt="2020-02-21T09:48:29.246" v="1366" actId="1076"/>
          <ac:spMkLst>
            <pc:docMk/>
            <pc:sldMk cId="3670626986" sldId="273"/>
            <ac:spMk id="47" creationId="{6893D912-0E60-4617-9090-A40D0DCC6519}"/>
          </ac:spMkLst>
        </pc:spChg>
        <pc:spChg chg="add mod">
          <ac:chgData name="Özgür ÖZTÜRK" userId="99af92eb8e3f1dda" providerId="LiveId" clId="{F3AFA9E1-9857-4741-87C0-A5426BE51AF8}" dt="2020-02-21T09:49:03.775" v="1391" actId="1076"/>
          <ac:spMkLst>
            <pc:docMk/>
            <pc:sldMk cId="3670626986" sldId="273"/>
            <ac:spMk id="48" creationId="{DA7EE5B0-D861-4744-A23A-DF3920F56CD8}"/>
          </ac:spMkLst>
        </pc:spChg>
        <pc:spChg chg="add mod">
          <ac:chgData name="Özgür ÖZTÜRK" userId="99af92eb8e3f1dda" providerId="LiveId" clId="{F3AFA9E1-9857-4741-87C0-A5426BE51AF8}" dt="2020-02-21T09:49:09.777" v="1393" actId="1076"/>
          <ac:spMkLst>
            <pc:docMk/>
            <pc:sldMk cId="3670626986" sldId="273"/>
            <ac:spMk id="49" creationId="{F8FE0FAF-E2C2-4E33-96C1-CD5BA87378C3}"/>
          </ac:spMkLst>
        </pc:spChg>
        <pc:grpChg chg="add mod">
          <ac:chgData name="Özgür ÖZTÜRK" userId="99af92eb8e3f1dda" providerId="LiveId" clId="{F3AFA9E1-9857-4741-87C0-A5426BE51AF8}" dt="2020-02-21T10:00:43.551" v="1535" actId="1076"/>
          <ac:grpSpMkLst>
            <pc:docMk/>
            <pc:sldMk cId="3670626986" sldId="273"/>
            <ac:grpSpMk id="13" creationId="{18FC31F4-6B91-448E-959D-0DCF0166066C}"/>
          </ac:grpSpMkLst>
        </pc:grpChg>
        <pc:grpChg chg="add del mod">
          <ac:chgData name="Özgür ÖZTÜRK" userId="99af92eb8e3f1dda" providerId="LiveId" clId="{F3AFA9E1-9857-4741-87C0-A5426BE51AF8}" dt="2020-02-21T09:45:20.299" v="1223" actId="14100"/>
          <ac:grpSpMkLst>
            <pc:docMk/>
            <pc:sldMk cId="3670626986" sldId="273"/>
            <ac:grpSpMk id="22" creationId="{E2DEE8C4-C65D-4B71-8F13-86298D67C337}"/>
          </ac:grpSpMkLst>
        </pc:grpChg>
        <pc:grpChg chg="add mod">
          <ac:chgData name="Özgür ÖZTÜRK" userId="99af92eb8e3f1dda" providerId="LiveId" clId="{F3AFA9E1-9857-4741-87C0-A5426BE51AF8}" dt="2020-02-21T09:45:51.569" v="1228" actId="1076"/>
          <ac:grpSpMkLst>
            <pc:docMk/>
            <pc:sldMk cId="3670626986" sldId="273"/>
            <ac:grpSpMk id="30" creationId="{1438EC02-09E4-44EA-ACF9-4BA156F88AD3}"/>
          </ac:grpSpMkLst>
        </pc:grpChg>
        <pc:grpChg chg="del mod">
          <ac:chgData name="Özgür ÖZTÜRK" userId="99af92eb8e3f1dda" providerId="LiveId" clId="{F3AFA9E1-9857-4741-87C0-A5426BE51AF8}" dt="2020-02-21T09:46:46.752" v="1240" actId="478"/>
          <ac:grpSpMkLst>
            <pc:docMk/>
            <pc:sldMk cId="3670626986" sldId="273"/>
            <ac:grpSpMk id="35" creationId="{5E806FA8-DA88-4100-B3B4-AA5F77157145}"/>
          </ac:grpSpMkLst>
        </pc:grpChg>
        <pc:picChg chg="del">
          <ac:chgData name="Özgür ÖZTÜRK" userId="99af92eb8e3f1dda" providerId="LiveId" clId="{F3AFA9E1-9857-4741-87C0-A5426BE51AF8}" dt="2020-02-21T09:34:49.060" v="850" actId="478"/>
          <ac:picMkLst>
            <pc:docMk/>
            <pc:sldMk cId="3670626986" sldId="273"/>
            <ac:picMk id="9" creationId="{DC5DFDA8-2B62-4ECB-87A4-6B1FA94CA703}"/>
          </ac:picMkLst>
        </pc:picChg>
        <pc:picChg chg="add del mod">
          <ac:chgData name="Özgür ÖZTÜRK" userId="99af92eb8e3f1dda" providerId="LiveId" clId="{F3AFA9E1-9857-4741-87C0-A5426BE51AF8}" dt="2020-02-21T09:44:13.236" v="1198" actId="478"/>
          <ac:picMkLst>
            <pc:docMk/>
            <pc:sldMk cId="3670626986" sldId="273"/>
            <ac:picMk id="10" creationId="{C7861132-22CF-4969-9297-508F301A7FB9}"/>
          </ac:picMkLst>
        </pc:picChg>
        <pc:picChg chg="del">
          <ac:chgData name="Özgür ÖZTÜRK" userId="99af92eb8e3f1dda" providerId="LiveId" clId="{F3AFA9E1-9857-4741-87C0-A5426BE51AF8}" dt="2020-02-21T09:34:50.590" v="851" actId="478"/>
          <ac:picMkLst>
            <pc:docMk/>
            <pc:sldMk cId="3670626986" sldId="273"/>
            <ac:picMk id="12" creationId="{EB1C6FD1-1566-4CD2-8877-187CBA8250C4}"/>
          </ac:picMkLst>
        </pc:picChg>
        <pc:picChg chg="add mod">
          <ac:chgData name="Özgür ÖZTÜRK" userId="99af92eb8e3f1dda" providerId="LiveId" clId="{F3AFA9E1-9857-4741-87C0-A5426BE51AF8}" dt="2020-02-21T09:45:14.095" v="1221" actId="1076"/>
          <ac:picMkLst>
            <pc:docMk/>
            <pc:sldMk cId="3670626986" sldId="273"/>
            <ac:picMk id="26" creationId="{C6F6B6DE-825F-4369-B654-8DD429DBF55D}"/>
          </ac:picMkLst>
        </pc:picChg>
        <pc:picChg chg="add mod">
          <ac:chgData name="Özgür ÖZTÜRK" userId="99af92eb8e3f1dda" providerId="LiveId" clId="{F3AFA9E1-9857-4741-87C0-A5426BE51AF8}" dt="2020-02-21T09:45:25.938" v="1224" actId="1076"/>
          <ac:picMkLst>
            <pc:docMk/>
            <pc:sldMk cId="3670626986" sldId="273"/>
            <ac:picMk id="28" creationId="{B82799AF-A921-48BD-A75C-8B3A324F641D}"/>
          </ac:picMkLst>
        </pc:picChg>
        <pc:picChg chg="add del mod">
          <ac:chgData name="Özgür ÖZTÜRK" userId="99af92eb8e3f1dda" providerId="LiveId" clId="{F3AFA9E1-9857-4741-87C0-A5426BE51AF8}" dt="2020-02-21T09:46:33.409" v="1235" actId="27803"/>
          <ac:picMkLst>
            <pc:docMk/>
            <pc:sldMk cId="3670626986" sldId="273"/>
            <ac:picMk id="34" creationId="{5E806FA8-DA88-4100-B3B4-AA5F77157145}"/>
          </ac:picMkLst>
        </pc:picChg>
        <pc:cxnChg chg="add mod">
          <ac:chgData name="Özgür ÖZTÜRK" userId="99af92eb8e3f1dda" providerId="LiveId" clId="{F3AFA9E1-9857-4741-87C0-A5426BE51AF8}" dt="2020-02-21T09:47:22.418" v="1249" actId="1036"/>
          <ac:cxnSpMkLst>
            <pc:docMk/>
            <pc:sldMk cId="3670626986" sldId="273"/>
            <ac:cxnSpMk id="44" creationId="{7B448956-4B5F-488B-82FC-9FE31AF83DCF}"/>
          </ac:cxnSpMkLst>
        </pc:cxnChg>
        <pc:cxnChg chg="add mod">
          <ac:chgData name="Özgür ÖZTÜRK" userId="99af92eb8e3f1dda" providerId="LiveId" clId="{F3AFA9E1-9857-4741-87C0-A5426BE51AF8}" dt="2020-02-21T09:47:40.646" v="1251" actId="11529"/>
          <ac:cxnSpMkLst>
            <pc:docMk/>
            <pc:sldMk cId="3670626986" sldId="273"/>
            <ac:cxnSpMk id="46" creationId="{14949AAA-AA19-43AF-9CE9-5C8D84E320A2}"/>
          </ac:cxnSpMkLst>
        </pc:cxnChg>
        <pc:cxnChg chg="add mod">
          <ac:chgData name="Özgür ÖZTÜRK" userId="99af92eb8e3f1dda" providerId="LiveId" clId="{F3AFA9E1-9857-4741-87C0-A5426BE51AF8}" dt="2020-02-21T10:00:43.551" v="1535" actId="1076"/>
          <ac:cxnSpMkLst>
            <pc:docMk/>
            <pc:sldMk cId="3670626986" sldId="273"/>
            <ac:cxnSpMk id="51" creationId="{AB3570A6-EF6E-433B-9C52-99A3DE99C20E}"/>
          </ac:cxnSpMkLst>
        </pc:cxnChg>
        <pc:cxnChg chg="add mod">
          <ac:chgData name="Özgür ÖZTÜRK" userId="99af92eb8e3f1dda" providerId="LiveId" clId="{F3AFA9E1-9857-4741-87C0-A5426BE51AF8}" dt="2020-02-21T10:00:43.551" v="1535" actId="1076"/>
          <ac:cxnSpMkLst>
            <pc:docMk/>
            <pc:sldMk cId="3670626986" sldId="273"/>
            <ac:cxnSpMk id="53" creationId="{510EF7B8-178D-48B8-B6F0-02D6A54FFB4B}"/>
          </ac:cxnSpMkLst>
        </pc:cxnChg>
      </pc:sldChg>
      <pc:sldChg chg="delSp modSp add del">
        <pc:chgData name="Özgür ÖZTÜRK" userId="99af92eb8e3f1dda" providerId="LiveId" clId="{F3AFA9E1-9857-4741-87C0-A5426BE51AF8}" dt="2020-02-21T09:56:31.753" v="1531" actId="20577"/>
        <pc:sldMkLst>
          <pc:docMk/>
          <pc:sldMk cId="1000286517" sldId="274"/>
        </pc:sldMkLst>
        <pc:spChg chg="mod">
          <ac:chgData name="Özgür ÖZTÜRK" userId="99af92eb8e3f1dda" providerId="LiveId" clId="{F3AFA9E1-9857-4741-87C0-A5426BE51AF8}" dt="2020-02-21T09:55:29.600" v="1518" actId="5793"/>
          <ac:spMkLst>
            <pc:docMk/>
            <pc:sldMk cId="1000286517" sldId="274"/>
            <ac:spMk id="2" creationId="{00000000-0000-0000-0000-000000000000}"/>
          </ac:spMkLst>
        </pc:spChg>
        <pc:spChg chg="mod">
          <ac:chgData name="Özgür ÖZTÜRK" userId="99af92eb8e3f1dda" providerId="LiveId" clId="{F3AFA9E1-9857-4741-87C0-A5426BE51AF8}" dt="2020-02-21T09:56:31.753" v="1531" actId="20577"/>
          <ac:spMkLst>
            <pc:docMk/>
            <pc:sldMk cId="1000286517" sldId="274"/>
            <ac:spMk id="5" creationId="{00000000-0000-0000-0000-000000000000}"/>
          </ac:spMkLst>
        </pc:spChg>
        <pc:spChg chg="del mod">
          <ac:chgData name="Özgür ÖZTÜRK" userId="99af92eb8e3f1dda" providerId="LiveId" clId="{F3AFA9E1-9857-4741-87C0-A5426BE51AF8}" dt="2020-02-21T09:54:46.754" v="1441" actId="478"/>
          <ac:spMkLst>
            <pc:docMk/>
            <pc:sldMk cId="1000286517" sldId="274"/>
            <ac:spMk id="7" creationId="{5F435E6C-674F-4B09-9E29-427F73629E6C}"/>
          </ac:spMkLst>
        </pc:spChg>
        <pc:picChg chg="del">
          <ac:chgData name="Özgür ÖZTÜRK" userId="99af92eb8e3f1dda" providerId="LiveId" clId="{F3AFA9E1-9857-4741-87C0-A5426BE51AF8}" dt="2020-02-21T09:54:40.640" v="1437" actId="478"/>
          <ac:picMkLst>
            <pc:docMk/>
            <pc:sldMk cId="1000286517" sldId="274"/>
            <ac:picMk id="9" creationId="{DC5DFDA8-2B62-4ECB-87A4-6B1FA94CA703}"/>
          </ac:picMkLst>
        </pc:picChg>
        <pc:picChg chg="del">
          <ac:chgData name="Özgür ÖZTÜRK" userId="99af92eb8e3f1dda" providerId="LiveId" clId="{F3AFA9E1-9857-4741-87C0-A5426BE51AF8}" dt="2020-02-21T09:54:44.839" v="1440" actId="478"/>
          <ac:picMkLst>
            <pc:docMk/>
            <pc:sldMk cId="1000286517" sldId="274"/>
            <ac:picMk id="12" creationId="{EB1C6FD1-1566-4CD2-8877-187CBA8250C4}"/>
          </ac:picMkLst>
        </pc:pic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ixteensmallstones.org/wordpress-login-security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intercubecontainers.com/steel-shipping-containers-sa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ngimg.com/download/5450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www.pngall.com/coat-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ntercubecontainers.com/steel-shipping-containers-s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Container </a:t>
            </a:r>
            <a:br>
              <a:rPr lang="en-US" dirty="0"/>
            </a:b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Süresi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öncesi</a:t>
            </a:r>
            <a:r>
              <a:rPr lang="en-US" dirty="0"/>
              <a:t> </a:t>
            </a:r>
            <a:r>
              <a:rPr lang="en-US" dirty="0" err="1"/>
              <a:t>dönem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yönetilir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Güncellenir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Yedeklenir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kesintisiz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D56353-20B8-4970-B215-FBD683CEB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4412" y="2209800"/>
            <a:ext cx="3352800" cy="33528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96ABC4-2861-40DF-AB2F-6098746B6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60696" y="4755173"/>
            <a:ext cx="1066800" cy="420567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19BD6D8-6275-44C5-996A-29AEAB4B3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48874" y="4142004"/>
            <a:ext cx="1290443" cy="785228"/>
          </a:xfrm>
          <a:prstGeom prst="rect">
            <a:avLst/>
          </a:prstGeom>
        </p:spPr>
      </p:pic>
      <p:pic>
        <p:nvPicPr>
          <p:cNvPr id="20" name="Graphic 19" descr="Documentddd&#10;">
            <a:extLst>
              <a:ext uri="{FF2B5EF4-FFF2-40B4-BE49-F238E27FC236}">
                <a16:creationId xmlns:a16="http://schemas.microsoft.com/office/drawing/2014/main" id="{119F47EA-83C3-4F68-9B3F-A7054D27EA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4662" y="3684804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573968-D0AD-4DAD-B3CF-5F7A55211B6B}"/>
              </a:ext>
            </a:extLst>
          </p:cNvPr>
          <p:cNvSpPr txBox="1"/>
          <p:nvPr/>
        </p:nvSpPr>
        <p:spPr>
          <a:xfrm>
            <a:off x="7388374" y="4094892"/>
            <a:ext cx="81144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index.html</a:t>
            </a:r>
            <a:endParaRPr lang="en-DE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A56073-9383-4801-9012-1B75B9F436DD}"/>
              </a:ext>
            </a:extLst>
          </p:cNvPr>
          <p:cNvSpPr/>
          <p:nvPr/>
        </p:nvSpPr>
        <p:spPr>
          <a:xfrm>
            <a:off x="6855375" y="2100590"/>
            <a:ext cx="18774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webserver1</a:t>
            </a:r>
          </a:p>
        </p:txBody>
      </p:sp>
    </p:spTree>
    <p:extLst>
      <p:ext uri="{BB962C8B-B14F-4D97-AF65-F5344CB8AC3E}">
        <p14:creationId xmlns:p14="http://schemas.microsoft.com/office/powerpoint/2010/main" val="33617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dönem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ayarlamalar</a:t>
            </a:r>
            <a:r>
              <a:rPr lang="en-US" dirty="0"/>
              <a:t> image </a:t>
            </a:r>
            <a:r>
              <a:rPr lang="en-US" dirty="0" err="1"/>
              <a:t>yaratma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halledilir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çalıştırması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dizayn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Bir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</a:t>
            </a:r>
            <a:r>
              <a:rPr lang="en-US" dirty="0"/>
              <a:t> </a:t>
            </a:r>
            <a:r>
              <a:rPr lang="en-US" dirty="0" err="1"/>
              <a:t>yaratmak</a:t>
            </a:r>
            <a:r>
              <a:rPr lang="en-US" dirty="0"/>
              <a:t> </a:t>
            </a:r>
            <a:r>
              <a:rPr lang="en-US" dirty="0" err="1"/>
              <a:t>kolaydır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container’a</a:t>
            </a:r>
            <a:r>
              <a:rPr lang="en-US" dirty="0"/>
              <a:t> </a:t>
            </a:r>
            <a:r>
              <a:rPr lang="en-US" dirty="0" err="1"/>
              <a:t>bağlanılarak</a:t>
            </a:r>
            <a:r>
              <a:rPr lang="en-US" dirty="0"/>
              <a:t> </a:t>
            </a:r>
            <a:r>
              <a:rPr lang="en-US" dirty="0" err="1"/>
              <a:t>çözülmez</a:t>
            </a:r>
            <a:r>
              <a:rPr lang="en-US" dirty="0"/>
              <a:t>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A56073-9383-4801-9012-1B75B9F436DD}"/>
              </a:ext>
            </a:extLst>
          </p:cNvPr>
          <p:cNvSpPr/>
          <p:nvPr/>
        </p:nvSpPr>
        <p:spPr>
          <a:xfrm>
            <a:off x="6368865" y="2100590"/>
            <a:ext cx="285046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7ad0fbf3eda2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ID’li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C9B4AAE-F319-4604-A81B-24BF0F43B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3098" y="3054697"/>
            <a:ext cx="1421993" cy="1421993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07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yönetiminde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yaklaşım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5E6C-674F-4B09-9E29-427F736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endParaRPr lang="en-DE" dirty="0"/>
          </a:p>
        </p:txBody>
      </p:sp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C5DFDA8-2B62-4ECB-87A4-6B1FA94C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01175" y="2501537"/>
            <a:ext cx="2462074" cy="3657600"/>
          </a:xfrm>
          <a:prstGeom prst="rect">
            <a:avLst/>
          </a:prstGeom>
        </p:spPr>
      </p:pic>
      <p:pic>
        <p:nvPicPr>
          <p:cNvPr id="12" name="Picture 11" descr="A person in a blue shirt&#10;&#10;Description automatically generated">
            <a:extLst>
              <a:ext uri="{FF2B5EF4-FFF2-40B4-BE49-F238E27FC236}">
                <a16:creationId xmlns:a16="http://schemas.microsoft.com/office/drawing/2014/main" id="{EB1C6FD1-1566-4CD2-8877-187CBA825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26159" y="2501537"/>
            <a:ext cx="26609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Yusuf </a:t>
            </a:r>
            <a:r>
              <a:rPr lang="en-US" dirty="0" err="1"/>
              <a:t>Miroğlu</a:t>
            </a:r>
            <a:r>
              <a:rPr lang="en-US" dirty="0"/>
              <a:t> Container </a:t>
            </a:r>
            <a:r>
              <a:rPr lang="en-US" dirty="0" err="1"/>
              <a:t>Yasaları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err="1"/>
              <a:t>Containerlar</a:t>
            </a:r>
            <a:r>
              <a:rPr lang="tr-TR" dirty="0"/>
              <a:t> tek bir uygulama çalıştırmak için oluşturulurlar.</a:t>
            </a:r>
            <a:endParaRPr lang="en-DE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Containerlar</a:t>
            </a:r>
            <a:r>
              <a:rPr lang="tr-TR" dirty="0"/>
              <a:t> bu tek uygulamanın çalışması için gerekli tüm gereksinimlerin önceden hazırlandığı </a:t>
            </a:r>
            <a:r>
              <a:rPr lang="tr-TR" dirty="0" err="1"/>
              <a:t>image</a:t>
            </a:r>
            <a:r>
              <a:rPr lang="tr-TR" dirty="0"/>
              <a:t> dediğimiz objelerden yaratılırlar. </a:t>
            </a:r>
            <a:r>
              <a:rPr lang="tr-TR" dirty="0" err="1"/>
              <a:t>Containerla</a:t>
            </a:r>
            <a:r>
              <a:rPr lang="tr-TR" dirty="0"/>
              <a:t> ilgili tüm bu gereksinimlerin imaj seviyesinde tamamlanmış olması beklenir. </a:t>
            </a:r>
            <a:endParaRPr lang="en-DE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</a:t>
            </a:r>
            <a:r>
              <a:rPr lang="tr-TR" dirty="0" err="1"/>
              <a:t>container</a:t>
            </a:r>
            <a:r>
              <a:rPr lang="tr-TR" dirty="0"/>
              <a:t> içinde çalışan ana uygulama durdurulduğu anda </a:t>
            </a:r>
            <a:r>
              <a:rPr lang="tr-TR" dirty="0" err="1"/>
              <a:t>container</a:t>
            </a:r>
            <a:r>
              <a:rPr lang="tr-TR" dirty="0"/>
              <a:t> da durdurulur. </a:t>
            </a:r>
            <a:r>
              <a:rPr lang="en-US" dirty="0"/>
              <a:t>C</a:t>
            </a:r>
            <a:r>
              <a:rPr lang="tr-TR" dirty="0" err="1"/>
              <a:t>ontainer</a:t>
            </a:r>
            <a:r>
              <a:rPr lang="tr-TR" dirty="0"/>
              <a:t> durduğu anda sistem</a:t>
            </a:r>
            <a:r>
              <a:rPr lang="en-US" dirty="0"/>
              <a:t>in</a:t>
            </a:r>
            <a:r>
              <a:rPr lang="tr-TR" dirty="0"/>
              <a:t> sorun olduğunu anlayarak aynı imajdan aynı ayarlarla yeni bir </a:t>
            </a:r>
            <a:r>
              <a:rPr lang="tr-TR" dirty="0" err="1"/>
              <a:t>container</a:t>
            </a:r>
            <a:r>
              <a:rPr lang="tr-TR" dirty="0"/>
              <a:t> yaratarak sistemin çalışmaya devam etmesi sağlanabilir. </a:t>
            </a:r>
            <a:endParaRPr lang="en-DE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Container</a:t>
            </a:r>
            <a:r>
              <a:rPr lang="tr-TR" dirty="0"/>
              <a:t> içerisindeki uygulamada bir sıkıntı oluşursa veya herhangi bir yanlışlık varsa bu </a:t>
            </a:r>
            <a:r>
              <a:rPr lang="tr-TR" dirty="0" err="1"/>
              <a:t>container</a:t>
            </a:r>
            <a:r>
              <a:rPr lang="tr-TR" dirty="0"/>
              <a:t> içerisine bağlanılarak çözülmez. </a:t>
            </a:r>
            <a:r>
              <a:rPr lang="tr-TR" dirty="0" err="1"/>
              <a:t>Container</a:t>
            </a:r>
            <a:r>
              <a:rPr lang="tr-TR" dirty="0"/>
              <a:t> durdurulup yerine sıfırdan yeni bir </a:t>
            </a:r>
            <a:r>
              <a:rPr lang="tr-TR" dirty="0" err="1"/>
              <a:t>container</a:t>
            </a:r>
            <a:r>
              <a:rPr lang="tr-TR" dirty="0"/>
              <a:t> yaratılır. Eğer sıkıntı ayarlarla veya </a:t>
            </a:r>
            <a:r>
              <a:rPr lang="tr-TR" dirty="0" err="1"/>
              <a:t>config</a:t>
            </a:r>
            <a:r>
              <a:rPr lang="tr-TR" dirty="0"/>
              <a:t> ile ilgiliyse, sorun imaj yaratma aşamasında çözülür ve sorunun çözüldüğü yeni bir imaj ortaya çıkarılarak bundan yeni bir </a:t>
            </a:r>
            <a:r>
              <a:rPr lang="tr-TR" dirty="0" err="1"/>
              <a:t>container</a:t>
            </a:r>
            <a:r>
              <a:rPr lang="tr-TR" dirty="0"/>
              <a:t> yaratılır.</a:t>
            </a:r>
            <a:endParaRPr lang="en-DE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CD6DEB-5182-4FC1-870B-719998ADAC3B}"/>
              </a:ext>
            </a:extLst>
          </p:cNvPr>
          <p:cNvSpPr txBox="1"/>
          <p:nvPr/>
        </p:nvSpPr>
        <p:spPr>
          <a:xfrm>
            <a:off x="946650" y="4591622"/>
            <a:ext cx="19848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/>
              <a:t>ozgurozturknet/</a:t>
            </a:r>
            <a:r>
              <a:rPr lang="en-US" sz="1200" b="1" dirty="0" err="1"/>
              <a:t>hesaplama</a:t>
            </a:r>
            <a:endParaRPr lang="en-DE" sz="12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FC31F4-6B91-448E-959D-0DCF0166066C}"/>
              </a:ext>
            </a:extLst>
          </p:cNvPr>
          <p:cNvGrpSpPr/>
          <p:nvPr/>
        </p:nvGrpSpPr>
        <p:grpSpPr>
          <a:xfrm>
            <a:off x="1265755" y="3493437"/>
            <a:ext cx="1346627" cy="1020763"/>
            <a:chOff x="1522414" y="1752600"/>
            <a:chExt cx="9143998" cy="3886200"/>
          </a:xfrm>
        </p:grpSpPr>
        <p:grpSp>
          <p:nvGrpSpPr>
            <p:cNvPr id="14" name="Graphic 4" descr="Server">
              <a:extLst>
                <a:ext uri="{FF2B5EF4-FFF2-40B4-BE49-F238E27FC236}">
                  <a16:creationId xmlns:a16="http://schemas.microsoft.com/office/drawing/2014/main" id="{7EDE8B75-89C5-4121-AD6F-DDF0935B38F0}"/>
                </a:ext>
              </a:extLst>
            </p:cNvPr>
            <p:cNvGrpSpPr/>
            <p:nvPr/>
          </p:nvGrpSpPr>
          <p:grpSpPr>
            <a:xfrm>
              <a:off x="1522414" y="1752600"/>
              <a:ext cx="9143998" cy="3886200"/>
              <a:chOff x="3744912" y="3094831"/>
              <a:chExt cx="2489200" cy="217805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D4FFD25-5A5F-4D1D-864C-1851F1A7E97A}"/>
                  </a:ext>
                </a:extLst>
              </p:cNvPr>
              <p:cNvSpPr/>
              <p:nvPr/>
            </p:nvSpPr>
            <p:spPr>
              <a:xfrm>
                <a:off x="3744912" y="465058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9198B08-ED90-4BDE-84D7-986E70F86FEA}"/>
                  </a:ext>
                </a:extLst>
              </p:cNvPr>
              <p:cNvSpPr/>
              <p:nvPr/>
            </p:nvSpPr>
            <p:spPr>
              <a:xfrm>
                <a:off x="3744912" y="3872706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F122DB-6577-4907-8F57-001535C2D295}"/>
                  </a:ext>
                </a:extLst>
              </p:cNvPr>
              <p:cNvSpPr/>
              <p:nvPr/>
            </p:nvSpPr>
            <p:spPr>
              <a:xfrm>
                <a:off x="3744912" y="3094831"/>
                <a:ext cx="2489200" cy="622300"/>
              </a:xfrm>
              <a:custGeom>
                <a:avLst/>
                <a:gdLst>
                  <a:gd name="connsiteX0" fmla="*/ 2349960 w 2489200"/>
                  <a:gd name="connsiteY0" fmla="*/ 0 h 622300"/>
                  <a:gd name="connsiteX1" fmla="*/ 139240 w 2489200"/>
                  <a:gd name="connsiteY1" fmla="*/ 0 h 622300"/>
                  <a:gd name="connsiteX2" fmla="*/ 0 w 2489200"/>
                  <a:gd name="connsiteY2" fmla="*/ 139240 h 622300"/>
                  <a:gd name="connsiteX3" fmla="*/ 0 w 2489200"/>
                  <a:gd name="connsiteY3" fmla="*/ 483060 h 622300"/>
                  <a:gd name="connsiteX4" fmla="*/ 139240 w 2489200"/>
                  <a:gd name="connsiteY4" fmla="*/ 622300 h 622300"/>
                  <a:gd name="connsiteX5" fmla="*/ 2349960 w 2489200"/>
                  <a:gd name="connsiteY5" fmla="*/ 622300 h 622300"/>
                  <a:gd name="connsiteX6" fmla="*/ 2489200 w 2489200"/>
                  <a:gd name="connsiteY6" fmla="*/ 483060 h 622300"/>
                  <a:gd name="connsiteX7" fmla="*/ 2489200 w 2489200"/>
                  <a:gd name="connsiteY7" fmla="*/ 139240 h 622300"/>
                  <a:gd name="connsiteX8" fmla="*/ 2349960 w 2489200"/>
                  <a:gd name="connsiteY8" fmla="*/ 0 h 622300"/>
                  <a:gd name="connsiteX9" fmla="*/ 388938 w 2489200"/>
                  <a:gd name="connsiteY9" fmla="*/ 388938 h 622300"/>
                  <a:gd name="connsiteX10" fmla="*/ 311150 w 2489200"/>
                  <a:gd name="connsiteY10" fmla="*/ 311150 h 622300"/>
                  <a:gd name="connsiteX11" fmla="*/ 388938 w 2489200"/>
                  <a:gd name="connsiteY11" fmla="*/ 233363 h 622300"/>
                  <a:gd name="connsiteX12" fmla="*/ 466725 w 2489200"/>
                  <a:gd name="connsiteY12" fmla="*/ 311150 h 622300"/>
                  <a:gd name="connsiteX13" fmla="*/ 388938 w 2489200"/>
                  <a:gd name="connsiteY13" fmla="*/ 388938 h 622300"/>
                  <a:gd name="connsiteX14" fmla="*/ 777875 w 2489200"/>
                  <a:gd name="connsiteY14" fmla="*/ 388938 h 622300"/>
                  <a:gd name="connsiteX15" fmla="*/ 700088 w 2489200"/>
                  <a:gd name="connsiteY15" fmla="*/ 311150 h 622300"/>
                  <a:gd name="connsiteX16" fmla="*/ 777875 w 2489200"/>
                  <a:gd name="connsiteY16" fmla="*/ 233363 h 622300"/>
                  <a:gd name="connsiteX17" fmla="*/ 855663 w 2489200"/>
                  <a:gd name="connsiteY17" fmla="*/ 311150 h 622300"/>
                  <a:gd name="connsiteX18" fmla="*/ 777875 w 2489200"/>
                  <a:gd name="connsiteY18" fmla="*/ 388938 h 622300"/>
                  <a:gd name="connsiteX19" fmla="*/ 1166813 w 2489200"/>
                  <a:gd name="connsiteY19" fmla="*/ 388938 h 622300"/>
                  <a:gd name="connsiteX20" fmla="*/ 1089025 w 2489200"/>
                  <a:gd name="connsiteY20" fmla="*/ 311150 h 622300"/>
                  <a:gd name="connsiteX21" fmla="*/ 1166813 w 2489200"/>
                  <a:gd name="connsiteY21" fmla="*/ 233363 h 622300"/>
                  <a:gd name="connsiteX22" fmla="*/ 1244600 w 2489200"/>
                  <a:gd name="connsiteY22" fmla="*/ 311150 h 622300"/>
                  <a:gd name="connsiteX23" fmla="*/ 1166813 w 2489200"/>
                  <a:gd name="connsiteY23" fmla="*/ 388938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89200" h="622300">
                    <a:moveTo>
                      <a:pt x="2349960" y="0"/>
                    </a:moveTo>
                    <a:lnTo>
                      <a:pt x="139240" y="0"/>
                    </a:lnTo>
                    <a:cubicBezTo>
                      <a:pt x="62339" y="0"/>
                      <a:pt x="0" y="62339"/>
                      <a:pt x="0" y="139240"/>
                    </a:cubicBezTo>
                    <a:lnTo>
                      <a:pt x="0" y="483060"/>
                    </a:lnTo>
                    <a:cubicBezTo>
                      <a:pt x="0" y="559961"/>
                      <a:pt x="62339" y="622300"/>
                      <a:pt x="139240" y="622300"/>
                    </a:cubicBezTo>
                    <a:lnTo>
                      <a:pt x="2349960" y="622300"/>
                    </a:lnTo>
                    <a:cubicBezTo>
                      <a:pt x="2426861" y="622300"/>
                      <a:pt x="2489200" y="559961"/>
                      <a:pt x="2489200" y="483060"/>
                    </a:cubicBezTo>
                    <a:lnTo>
                      <a:pt x="2489200" y="139240"/>
                    </a:lnTo>
                    <a:cubicBezTo>
                      <a:pt x="2489200" y="62339"/>
                      <a:pt x="2426861" y="0"/>
                      <a:pt x="2349960" y="0"/>
                    </a:cubicBezTo>
                    <a:close/>
                    <a:moveTo>
                      <a:pt x="388938" y="388938"/>
                    </a:moveTo>
                    <a:cubicBezTo>
                      <a:pt x="345975" y="388938"/>
                      <a:pt x="311150" y="354112"/>
                      <a:pt x="311150" y="311150"/>
                    </a:cubicBezTo>
                    <a:cubicBezTo>
                      <a:pt x="311150" y="268188"/>
                      <a:pt x="345975" y="233363"/>
                      <a:pt x="388938" y="233363"/>
                    </a:cubicBezTo>
                    <a:cubicBezTo>
                      <a:pt x="431900" y="233363"/>
                      <a:pt x="466725" y="268188"/>
                      <a:pt x="466725" y="311150"/>
                    </a:cubicBezTo>
                    <a:cubicBezTo>
                      <a:pt x="466725" y="354112"/>
                      <a:pt x="431900" y="388938"/>
                      <a:pt x="388938" y="388938"/>
                    </a:cubicBezTo>
                    <a:close/>
                    <a:moveTo>
                      <a:pt x="777875" y="388938"/>
                    </a:moveTo>
                    <a:cubicBezTo>
                      <a:pt x="734913" y="388938"/>
                      <a:pt x="700088" y="354112"/>
                      <a:pt x="700088" y="311150"/>
                    </a:cubicBezTo>
                    <a:cubicBezTo>
                      <a:pt x="700088" y="268188"/>
                      <a:pt x="734913" y="233363"/>
                      <a:pt x="777875" y="233363"/>
                    </a:cubicBezTo>
                    <a:cubicBezTo>
                      <a:pt x="820837" y="233363"/>
                      <a:pt x="855663" y="268188"/>
                      <a:pt x="855663" y="311150"/>
                    </a:cubicBezTo>
                    <a:cubicBezTo>
                      <a:pt x="855663" y="354112"/>
                      <a:pt x="820837" y="388938"/>
                      <a:pt x="777875" y="388938"/>
                    </a:cubicBezTo>
                    <a:close/>
                    <a:moveTo>
                      <a:pt x="1166813" y="388938"/>
                    </a:moveTo>
                    <a:cubicBezTo>
                      <a:pt x="1123851" y="388938"/>
                      <a:pt x="1089025" y="354112"/>
                      <a:pt x="1089025" y="311150"/>
                    </a:cubicBezTo>
                    <a:cubicBezTo>
                      <a:pt x="1089025" y="268188"/>
                      <a:pt x="1123851" y="233363"/>
                      <a:pt x="1166813" y="233363"/>
                    </a:cubicBezTo>
                    <a:cubicBezTo>
                      <a:pt x="1209775" y="233363"/>
                      <a:pt x="1244600" y="268188"/>
                      <a:pt x="1244600" y="311150"/>
                    </a:cubicBezTo>
                    <a:cubicBezTo>
                      <a:pt x="1244600" y="354112"/>
                      <a:pt x="1209775" y="388938"/>
                      <a:pt x="1166813" y="388938"/>
                    </a:cubicBezTo>
                    <a:close/>
                  </a:path>
                </a:pathLst>
              </a:custGeom>
              <a:solidFill>
                <a:schemeClr val="lt1"/>
              </a:solidFill>
              <a:ln w="51858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7D56BB-EE6F-4882-BE24-13544779DAC6}"/>
                </a:ext>
              </a:extLst>
            </p:cNvPr>
            <p:cNvSpPr/>
            <p:nvPr/>
          </p:nvSpPr>
          <p:spPr>
            <a:xfrm>
              <a:off x="2340332" y="1944621"/>
              <a:ext cx="7924800" cy="699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BA4319-03B4-4346-85DB-0401735A5079}"/>
                </a:ext>
              </a:extLst>
            </p:cNvPr>
            <p:cNvSpPr/>
            <p:nvPr/>
          </p:nvSpPr>
          <p:spPr>
            <a:xfrm>
              <a:off x="2340332" y="3307203"/>
              <a:ext cx="4668481" cy="7578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B73418-F866-48C1-8051-CC3E0BE6BDE6}"/>
                </a:ext>
              </a:extLst>
            </p:cNvPr>
            <p:cNvSpPr/>
            <p:nvPr/>
          </p:nvSpPr>
          <p:spPr>
            <a:xfrm>
              <a:off x="2194586" y="4776994"/>
              <a:ext cx="7696198" cy="6304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DEE8C4-C65D-4B71-8F13-86298D67C337}"/>
              </a:ext>
            </a:extLst>
          </p:cNvPr>
          <p:cNvGrpSpPr/>
          <p:nvPr/>
        </p:nvGrpSpPr>
        <p:grpSpPr>
          <a:xfrm>
            <a:off x="5437671" y="3296780"/>
            <a:ext cx="2093961" cy="393314"/>
            <a:chOff x="6571365" y="1107335"/>
            <a:chExt cx="5486400" cy="6223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021D93A-8E08-4154-AA8A-6B51EEE7304D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244EBC-482E-4100-A8C4-37A327E7E25C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RW Layer</a:t>
              </a:r>
              <a:endParaRPr lang="en-DE" dirty="0"/>
            </a:p>
          </p:txBody>
        </p:sp>
      </p:grp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C6F6B6DE-825F-4369-B654-8DD429DBF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37672" y="1619026"/>
            <a:ext cx="2093961" cy="2093961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7FBE1A-7210-4CA6-8D55-965783AA502A}"/>
              </a:ext>
            </a:extLst>
          </p:cNvPr>
          <p:cNvSpPr txBox="1"/>
          <p:nvPr/>
        </p:nvSpPr>
        <p:spPr>
          <a:xfrm>
            <a:off x="5942674" y="1615633"/>
            <a:ext cx="108395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container1</a:t>
            </a:r>
            <a:endParaRPr lang="en-DE" sz="1600" dirty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82799AF-A921-48BD-A75C-8B3A324F64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37670" y="4644493"/>
            <a:ext cx="2093961" cy="209396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B432C4-B98B-4692-91F0-E1EBF0A98110}"/>
              </a:ext>
            </a:extLst>
          </p:cNvPr>
          <p:cNvSpPr txBox="1"/>
          <p:nvPr/>
        </p:nvSpPr>
        <p:spPr>
          <a:xfrm>
            <a:off x="5953227" y="4667386"/>
            <a:ext cx="10967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container2</a:t>
            </a:r>
            <a:endParaRPr lang="en-DE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38EC02-09E4-44EA-ACF9-4BA156F88AD3}"/>
              </a:ext>
            </a:extLst>
          </p:cNvPr>
          <p:cNvGrpSpPr/>
          <p:nvPr/>
        </p:nvGrpSpPr>
        <p:grpSpPr>
          <a:xfrm>
            <a:off x="5437668" y="6345140"/>
            <a:ext cx="2093961" cy="393314"/>
            <a:chOff x="6571365" y="1107335"/>
            <a:chExt cx="5486400" cy="6223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58F1BE-0237-4A0E-BAA9-7EB9A677A3BD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3FFE0C-F9BF-4341-827A-A486C12DC223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RW Layer</a:t>
              </a:r>
              <a:endParaRPr lang="en-DE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3EBFEC-FEAB-40B4-ABDE-68348766D813}"/>
              </a:ext>
            </a:extLst>
          </p:cNvPr>
          <p:cNvSpPr/>
          <p:nvPr/>
        </p:nvSpPr>
        <p:spPr>
          <a:xfrm>
            <a:off x="9067799" y="1617618"/>
            <a:ext cx="1673225" cy="2159000"/>
          </a:xfrm>
          <a:custGeom>
            <a:avLst/>
            <a:gdLst>
              <a:gd name="connsiteX0" fmla="*/ 161925 w 1673225"/>
              <a:gd name="connsiteY0" fmla="*/ 1997076 h 2159000"/>
              <a:gd name="connsiteX1" fmla="*/ 161925 w 1673225"/>
              <a:gd name="connsiteY1" fmla="*/ 161925 h 2159000"/>
              <a:gd name="connsiteX2" fmla="*/ 836613 w 1673225"/>
              <a:gd name="connsiteY2" fmla="*/ 161925 h 2159000"/>
              <a:gd name="connsiteX3" fmla="*/ 836613 w 1673225"/>
              <a:gd name="connsiteY3" fmla="*/ 728663 h 2159000"/>
              <a:gd name="connsiteX4" fmla="*/ 1511301 w 1673225"/>
              <a:gd name="connsiteY4" fmla="*/ 728663 h 2159000"/>
              <a:gd name="connsiteX5" fmla="*/ 1511301 w 1673225"/>
              <a:gd name="connsiteY5" fmla="*/ 1997076 h 2159000"/>
              <a:gd name="connsiteX6" fmla="*/ 161925 w 1673225"/>
              <a:gd name="connsiteY6" fmla="*/ 1997076 h 2159000"/>
              <a:gd name="connsiteX7" fmla="*/ 998538 w 1673225"/>
              <a:gd name="connsiteY7" fmla="*/ 229394 h 2159000"/>
              <a:gd name="connsiteX8" fmla="*/ 1335882 w 1673225"/>
              <a:gd name="connsiteY8" fmla="*/ 566738 h 2159000"/>
              <a:gd name="connsiteX9" fmla="*/ 998538 w 1673225"/>
              <a:gd name="connsiteY9" fmla="*/ 566738 h 2159000"/>
              <a:gd name="connsiteX10" fmla="*/ 998538 w 1673225"/>
              <a:gd name="connsiteY10" fmla="*/ 229394 h 2159000"/>
              <a:gd name="connsiteX11" fmla="*/ 998538 w 1673225"/>
              <a:gd name="connsiteY11" fmla="*/ 0 h 2159000"/>
              <a:gd name="connsiteX12" fmla="*/ 0 w 1673225"/>
              <a:gd name="connsiteY12" fmla="*/ 0 h 2159000"/>
              <a:gd name="connsiteX13" fmla="*/ 0 w 1673225"/>
              <a:gd name="connsiteY13" fmla="*/ 2159001 h 2159000"/>
              <a:gd name="connsiteX14" fmla="*/ 1673226 w 1673225"/>
              <a:gd name="connsiteY14" fmla="*/ 2159001 h 2159000"/>
              <a:gd name="connsiteX15" fmla="*/ 1673226 w 1673225"/>
              <a:gd name="connsiteY15" fmla="*/ 593725 h 2159000"/>
              <a:gd name="connsiteX16" fmla="*/ 998538 w 1673225"/>
              <a:gd name="connsiteY16" fmla="*/ 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3225" h="2159000">
                <a:moveTo>
                  <a:pt x="161925" y="1997076"/>
                </a:moveTo>
                <a:lnTo>
                  <a:pt x="161925" y="161925"/>
                </a:lnTo>
                <a:lnTo>
                  <a:pt x="836613" y="161925"/>
                </a:lnTo>
                <a:lnTo>
                  <a:pt x="836613" y="728663"/>
                </a:lnTo>
                <a:lnTo>
                  <a:pt x="1511301" y="728663"/>
                </a:lnTo>
                <a:lnTo>
                  <a:pt x="1511301" y="1997076"/>
                </a:lnTo>
                <a:lnTo>
                  <a:pt x="161925" y="1997076"/>
                </a:lnTo>
                <a:close/>
                <a:moveTo>
                  <a:pt x="998538" y="229394"/>
                </a:moveTo>
                <a:lnTo>
                  <a:pt x="1335882" y="566738"/>
                </a:lnTo>
                <a:lnTo>
                  <a:pt x="998538" y="566738"/>
                </a:lnTo>
                <a:lnTo>
                  <a:pt x="998538" y="229394"/>
                </a:lnTo>
                <a:close/>
                <a:moveTo>
                  <a:pt x="998538" y="0"/>
                </a:moveTo>
                <a:lnTo>
                  <a:pt x="0" y="0"/>
                </a:lnTo>
                <a:lnTo>
                  <a:pt x="0" y="2159001"/>
                </a:lnTo>
                <a:lnTo>
                  <a:pt x="1673226" y="2159001"/>
                </a:lnTo>
                <a:lnTo>
                  <a:pt x="1673226" y="593725"/>
                </a:lnTo>
                <a:lnTo>
                  <a:pt x="998538" y="0"/>
                </a:lnTo>
                <a:close/>
              </a:path>
            </a:pathLst>
          </a:custGeom>
          <a:solidFill>
            <a:schemeClr val="lt1"/>
          </a:solidFill>
          <a:ln w="3598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BFA8F78-81A0-43C7-94B1-CBABC47D91C4}"/>
              </a:ext>
            </a:extLst>
          </p:cNvPr>
          <p:cNvSpPr/>
          <p:nvPr/>
        </p:nvSpPr>
        <p:spPr>
          <a:xfrm>
            <a:off x="9067799" y="4622800"/>
            <a:ext cx="1673225" cy="2159000"/>
          </a:xfrm>
          <a:custGeom>
            <a:avLst/>
            <a:gdLst>
              <a:gd name="connsiteX0" fmla="*/ 161925 w 1673225"/>
              <a:gd name="connsiteY0" fmla="*/ 1997076 h 2159000"/>
              <a:gd name="connsiteX1" fmla="*/ 161925 w 1673225"/>
              <a:gd name="connsiteY1" fmla="*/ 161925 h 2159000"/>
              <a:gd name="connsiteX2" fmla="*/ 836613 w 1673225"/>
              <a:gd name="connsiteY2" fmla="*/ 161925 h 2159000"/>
              <a:gd name="connsiteX3" fmla="*/ 836613 w 1673225"/>
              <a:gd name="connsiteY3" fmla="*/ 728663 h 2159000"/>
              <a:gd name="connsiteX4" fmla="*/ 1511301 w 1673225"/>
              <a:gd name="connsiteY4" fmla="*/ 728663 h 2159000"/>
              <a:gd name="connsiteX5" fmla="*/ 1511301 w 1673225"/>
              <a:gd name="connsiteY5" fmla="*/ 1997076 h 2159000"/>
              <a:gd name="connsiteX6" fmla="*/ 161925 w 1673225"/>
              <a:gd name="connsiteY6" fmla="*/ 1997076 h 2159000"/>
              <a:gd name="connsiteX7" fmla="*/ 998538 w 1673225"/>
              <a:gd name="connsiteY7" fmla="*/ 229394 h 2159000"/>
              <a:gd name="connsiteX8" fmla="*/ 1335882 w 1673225"/>
              <a:gd name="connsiteY8" fmla="*/ 566738 h 2159000"/>
              <a:gd name="connsiteX9" fmla="*/ 998538 w 1673225"/>
              <a:gd name="connsiteY9" fmla="*/ 566738 h 2159000"/>
              <a:gd name="connsiteX10" fmla="*/ 998538 w 1673225"/>
              <a:gd name="connsiteY10" fmla="*/ 229394 h 2159000"/>
              <a:gd name="connsiteX11" fmla="*/ 998538 w 1673225"/>
              <a:gd name="connsiteY11" fmla="*/ 0 h 2159000"/>
              <a:gd name="connsiteX12" fmla="*/ 0 w 1673225"/>
              <a:gd name="connsiteY12" fmla="*/ 0 h 2159000"/>
              <a:gd name="connsiteX13" fmla="*/ 0 w 1673225"/>
              <a:gd name="connsiteY13" fmla="*/ 2159001 h 2159000"/>
              <a:gd name="connsiteX14" fmla="*/ 1673226 w 1673225"/>
              <a:gd name="connsiteY14" fmla="*/ 2159001 h 2159000"/>
              <a:gd name="connsiteX15" fmla="*/ 1673226 w 1673225"/>
              <a:gd name="connsiteY15" fmla="*/ 593725 h 2159000"/>
              <a:gd name="connsiteX16" fmla="*/ 998538 w 1673225"/>
              <a:gd name="connsiteY16" fmla="*/ 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3225" h="2159000">
                <a:moveTo>
                  <a:pt x="161925" y="1997076"/>
                </a:moveTo>
                <a:lnTo>
                  <a:pt x="161925" y="161925"/>
                </a:lnTo>
                <a:lnTo>
                  <a:pt x="836613" y="161925"/>
                </a:lnTo>
                <a:lnTo>
                  <a:pt x="836613" y="728663"/>
                </a:lnTo>
                <a:lnTo>
                  <a:pt x="1511301" y="728663"/>
                </a:lnTo>
                <a:lnTo>
                  <a:pt x="1511301" y="1997076"/>
                </a:lnTo>
                <a:lnTo>
                  <a:pt x="161925" y="1997076"/>
                </a:lnTo>
                <a:close/>
                <a:moveTo>
                  <a:pt x="998538" y="229394"/>
                </a:moveTo>
                <a:lnTo>
                  <a:pt x="1335882" y="566738"/>
                </a:lnTo>
                <a:lnTo>
                  <a:pt x="998538" y="566738"/>
                </a:lnTo>
                <a:lnTo>
                  <a:pt x="998538" y="229394"/>
                </a:lnTo>
                <a:close/>
                <a:moveTo>
                  <a:pt x="998538" y="0"/>
                </a:moveTo>
                <a:lnTo>
                  <a:pt x="0" y="0"/>
                </a:lnTo>
                <a:lnTo>
                  <a:pt x="0" y="2159001"/>
                </a:lnTo>
                <a:lnTo>
                  <a:pt x="1673226" y="2159001"/>
                </a:lnTo>
                <a:lnTo>
                  <a:pt x="1673226" y="593725"/>
                </a:lnTo>
                <a:lnTo>
                  <a:pt x="998538" y="0"/>
                </a:lnTo>
                <a:close/>
              </a:path>
            </a:pathLst>
          </a:custGeom>
          <a:solidFill>
            <a:schemeClr val="lt1"/>
          </a:solidFill>
          <a:ln w="3598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448956-4B5F-488B-82FC-9FE31AF83DCF}"/>
              </a:ext>
            </a:extLst>
          </p:cNvPr>
          <p:cNvCxnSpPr>
            <a:endCxn id="36" idx="13"/>
          </p:cNvCxnSpPr>
          <p:nvPr/>
        </p:nvCxnSpPr>
        <p:spPr>
          <a:xfrm>
            <a:off x="7026625" y="3525299"/>
            <a:ext cx="2041174" cy="25132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949AAA-AA19-43AF-9CE9-5C8D84E320A2}"/>
              </a:ext>
            </a:extLst>
          </p:cNvPr>
          <p:cNvCxnSpPr>
            <a:endCxn id="42" idx="13"/>
          </p:cNvCxnSpPr>
          <p:nvPr/>
        </p:nvCxnSpPr>
        <p:spPr>
          <a:xfrm>
            <a:off x="7050002" y="6583362"/>
            <a:ext cx="2017797" cy="198439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93D912-0E60-4617-9090-A40D0DCC6519}"/>
              </a:ext>
            </a:extLst>
          </p:cNvPr>
          <p:cNvSpPr txBox="1"/>
          <p:nvPr/>
        </p:nvSpPr>
        <p:spPr>
          <a:xfrm>
            <a:off x="9507582" y="2369696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367864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373872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137449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283489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987489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7EE5B0-D861-4744-A23A-DF3920F56CD8}"/>
              </a:ext>
            </a:extLst>
          </p:cNvPr>
          <p:cNvSpPr txBox="1"/>
          <p:nvPr/>
        </p:nvSpPr>
        <p:spPr>
          <a:xfrm>
            <a:off x="9391363" y="3589678"/>
            <a:ext cx="103906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/>
                </a:solidFill>
              </a:rPr>
              <a:t>hesaplama.log</a:t>
            </a:r>
            <a:endParaRPr lang="en-DE" sz="11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FE0FAF-E2C2-4E33-96C1-CD5BA87378C3}"/>
              </a:ext>
            </a:extLst>
          </p:cNvPr>
          <p:cNvSpPr txBox="1"/>
          <p:nvPr/>
        </p:nvSpPr>
        <p:spPr>
          <a:xfrm>
            <a:off x="9391363" y="6583362"/>
            <a:ext cx="103906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/>
                </a:solidFill>
              </a:rPr>
              <a:t>hesaplama.log</a:t>
            </a:r>
            <a:endParaRPr lang="en-DE" sz="1100" dirty="0">
              <a:solidFill>
                <a:schemeClr val="accent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3570A6-EF6E-433B-9C52-99A3DE99C20E}"/>
              </a:ext>
            </a:extLst>
          </p:cNvPr>
          <p:cNvCxnSpPr>
            <a:stCxn id="19" idx="7"/>
            <a:endCxn id="26" idx="1"/>
          </p:cNvCxnSpPr>
          <p:nvPr/>
        </p:nvCxnSpPr>
        <p:spPr>
          <a:xfrm flipV="1">
            <a:off x="2612382" y="2666007"/>
            <a:ext cx="2825290" cy="125724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0EF7B8-178D-48B8-B6F0-02D6A54FFB4B}"/>
              </a:ext>
            </a:extLst>
          </p:cNvPr>
          <p:cNvCxnSpPr>
            <a:stCxn id="19" idx="6"/>
            <a:endCxn id="28" idx="1"/>
          </p:cNvCxnSpPr>
          <p:nvPr/>
        </p:nvCxnSpPr>
        <p:spPr>
          <a:xfrm>
            <a:off x="2612382" y="4084386"/>
            <a:ext cx="2825288" cy="160708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 animBg="1"/>
      <p:bldP spid="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93</TotalTime>
  <Words>225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Docker Container  Yaşam Süresi</vt:lpstr>
      <vt:lpstr>Container öncesi dönem</vt:lpstr>
      <vt:lpstr>Container sonrası dönem</vt:lpstr>
      <vt:lpstr>Sistem yönetiminde yeni yaklaşım</vt:lpstr>
      <vt:lpstr>Yusuf Miroğlu Container Yasaları </vt:lpstr>
      <vt:lpstr>Container içerisinde veri saklama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2020-02-21T10:00:58Z</dcterms:modified>
</cp:coreProperties>
</file>