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65D12938-0583-4D80-92F3-FB8EAC18B1B2}"/>
    <pc:docChg chg="delSld modSld delSection modSection">
      <pc:chgData name="Özgür ÖZTÜRK" userId="99af92eb8e3f1dda" providerId="LiveId" clId="{65D12938-0583-4D80-92F3-FB8EAC18B1B2}" dt="2020-02-21T10:14:08.521" v="43" actId="404"/>
      <pc:docMkLst>
        <pc:docMk/>
      </pc:docMkLst>
      <pc:sldChg chg="modSp">
        <pc:chgData name="Özgür ÖZTÜRK" userId="99af92eb8e3f1dda" providerId="LiveId" clId="{65D12938-0583-4D80-92F3-FB8EAC18B1B2}" dt="2020-02-21T10:14:08.521" v="43" actId="404"/>
        <pc:sldMkLst>
          <pc:docMk/>
          <pc:sldMk cId="1920111014" sldId="256"/>
        </pc:sldMkLst>
        <pc:spChg chg="mod">
          <ac:chgData name="Özgür ÖZTÜRK" userId="99af92eb8e3f1dda" providerId="LiveId" clId="{65D12938-0583-4D80-92F3-FB8EAC18B1B2}" dt="2020-02-21T10:14:08.521" v="43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65D12938-0583-4D80-92F3-FB8EAC18B1B2}" dt="2020-02-21T10:13:54.909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Volume</a:t>
            </a:r>
            <a:br>
              <a:rPr lang="en-US" sz="4400" dirty="0"/>
            </a:br>
            <a:r>
              <a:rPr lang="en-US" sz="4400" dirty="0"/>
              <a:t>Container </a:t>
            </a:r>
            <a:r>
              <a:rPr lang="en-US" sz="4400" dirty="0" err="1"/>
              <a:t>Dışı</a:t>
            </a:r>
            <a:r>
              <a:rPr lang="en-US" sz="4400" dirty="0"/>
              <a:t> </a:t>
            </a:r>
            <a:r>
              <a:rPr lang="en-US" sz="4400" dirty="0" err="1"/>
              <a:t>Veri</a:t>
            </a:r>
            <a:r>
              <a:rPr lang="en-US" sz="4400" dirty="0"/>
              <a:t> </a:t>
            </a:r>
            <a:r>
              <a:rPr lang="en-US" sz="4400" dirty="0" err="1"/>
              <a:t>Saklama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Volume Container Dışı Veri Saklama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2020-02-21T10:14:12Z</dcterms:modified>
</cp:coreProperties>
</file>