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70" r:id="rId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91D606-546E-4865-856E-1CB434A4F610}" v="2" dt="2020-02-21T10:18:44.280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313FB5E1-CCAA-491E-A046-1AC0BC8D0B09}"/>
    <pc:docChg chg="modSld sldOrd modSection">
      <pc:chgData name="Özgür ÖZTÜRK" userId="99af92eb8e3f1dda" providerId="LiveId" clId="{313FB5E1-CCAA-491E-A046-1AC0BC8D0B09}" dt="2020-02-18T07:48:13.614" v="22"/>
      <pc:docMkLst>
        <pc:docMk/>
      </pc:docMkLst>
      <pc:sldChg chg="modSp ord">
        <pc:chgData name="Özgür ÖZTÜRK" userId="99af92eb8e3f1dda" providerId="LiveId" clId="{313FB5E1-CCAA-491E-A046-1AC0BC8D0B09}" dt="2020-02-18T07:48:13.614" v="22"/>
        <pc:sldMkLst>
          <pc:docMk/>
          <pc:sldMk cId="1920111014" sldId="256"/>
        </pc:sldMkLst>
        <pc:spChg chg="mod">
          <ac:chgData name="Özgür ÖZTÜRK" userId="99af92eb8e3f1dda" providerId="LiveId" clId="{313FB5E1-CCAA-491E-A046-1AC0BC8D0B09}" dt="2020-02-18T07:48:08.653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9891D606-546E-4865-856E-1CB434A4F610}"/>
    <pc:docChg chg="custSel addSld delSld modSld sldOrd delSection modSection">
      <pc:chgData name="Özgür ÖZTÜRK" userId="99af92eb8e3f1dda" providerId="LiveId" clId="{9891D606-546E-4865-856E-1CB434A4F610}" dt="2020-02-21T10:20:17.294" v="166" actId="18676"/>
      <pc:docMkLst>
        <pc:docMk/>
      </pc:docMkLst>
      <pc:sldChg chg="modSp">
        <pc:chgData name="Özgür ÖZTÜRK" userId="99af92eb8e3f1dda" providerId="LiveId" clId="{9891D606-546E-4865-856E-1CB434A4F610}" dt="2020-02-21T10:17:56.677" v="71" actId="404"/>
        <pc:sldMkLst>
          <pc:docMk/>
          <pc:sldMk cId="1920111014" sldId="256"/>
        </pc:sldMkLst>
        <pc:spChg chg="mod">
          <ac:chgData name="Özgür ÖZTÜRK" userId="99af92eb8e3f1dda" providerId="LiveId" clId="{9891D606-546E-4865-856E-1CB434A4F610}" dt="2020-02-21T10:17:56.677" v="71" actId="404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9891D606-546E-4865-856E-1CB434A4F610}" dt="2020-02-21T10:20:17.294" v="166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9891D606-546E-4865-856E-1CB434A4F610}" dt="2020-02-21T10:20:17.294" v="166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9891D606-546E-4865-856E-1CB434A4F610}" dt="2020-02-21T10:20:17.294" v="166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9891D606-546E-4865-856E-1CB434A4F610}" dt="2020-02-21T10:20:17.294" v="166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9891D606-546E-4865-856E-1CB434A4F610}" dt="2020-02-21T10:20:17.294" v="166" actId="18676"/>
        <pc:sldMkLst>
          <pc:docMk/>
          <pc:sldMk cId="465021443" sldId="262"/>
        </pc:sldMkLst>
      </pc:sldChg>
      <pc:sldChg chg="del">
        <pc:chgData name="Özgür ÖZTÜRK" userId="99af92eb8e3f1dda" providerId="LiveId" clId="{9891D606-546E-4865-856E-1CB434A4F610}" dt="2020-02-21T10:20:17.294" v="166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9891D606-546E-4865-856E-1CB434A4F610}" dt="2020-02-21T10:20:17.294" v="166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9891D606-546E-4865-856E-1CB434A4F610}" dt="2020-02-21T10:20:17.294" v="166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9891D606-546E-4865-856E-1CB434A4F610}" dt="2020-02-21T10:20:17.294" v="166" actId="18676"/>
        <pc:sldMkLst>
          <pc:docMk/>
          <pc:sldMk cId="223730991" sldId="268"/>
        </pc:sldMkLst>
      </pc:sldChg>
      <pc:sldChg chg="del">
        <pc:chgData name="Özgür ÖZTÜRK" userId="99af92eb8e3f1dda" providerId="LiveId" clId="{9891D606-546E-4865-856E-1CB434A4F610}" dt="2020-02-21T10:20:17.294" v="166" actId="18676"/>
        <pc:sldMkLst>
          <pc:docMk/>
          <pc:sldMk cId="1989555738" sldId="269"/>
        </pc:sldMkLst>
      </pc:sldChg>
      <pc:sldChg chg="addSp delSp modSp add ord">
        <pc:chgData name="Özgür ÖZTÜRK" userId="99af92eb8e3f1dda" providerId="LiveId" clId="{9891D606-546E-4865-856E-1CB434A4F610}" dt="2020-02-21T10:20:10.441" v="165" actId="404"/>
        <pc:sldMkLst>
          <pc:docMk/>
          <pc:sldMk cId="2601731601" sldId="270"/>
        </pc:sldMkLst>
        <pc:spChg chg="mod">
          <ac:chgData name="Özgür ÖZTÜRK" userId="99af92eb8e3f1dda" providerId="LiveId" clId="{9891D606-546E-4865-856E-1CB434A4F610}" dt="2020-02-21T10:20:10.441" v="165" actId="404"/>
          <ac:spMkLst>
            <pc:docMk/>
            <pc:sldMk cId="2601731601" sldId="270"/>
            <ac:spMk id="2" creationId="{00000000-0000-0000-0000-000000000000}"/>
          </ac:spMkLst>
        </pc:spChg>
        <pc:spChg chg="mod">
          <ac:chgData name="Özgür ÖZTÜRK" userId="99af92eb8e3f1dda" providerId="LiveId" clId="{9891D606-546E-4865-856E-1CB434A4F610}" dt="2020-02-21T10:18:58.652" v="87" actId="12"/>
          <ac:spMkLst>
            <pc:docMk/>
            <pc:sldMk cId="2601731601" sldId="270"/>
            <ac:spMk id="5" creationId="{00000000-0000-0000-0000-000000000000}"/>
          </ac:spMkLst>
        </pc:spChg>
        <pc:spChg chg="add del mod">
          <ac:chgData name="Özgür ÖZTÜRK" userId="99af92eb8e3f1dda" providerId="LiveId" clId="{9891D606-546E-4865-856E-1CB434A4F610}" dt="2020-02-21T10:18:21.172" v="76" actId="478"/>
          <ac:spMkLst>
            <pc:docMk/>
            <pc:sldMk cId="2601731601" sldId="270"/>
            <ac:spMk id="7" creationId="{C29193E4-EE36-439E-9F7C-0984D5C52C86}"/>
          </ac:spMkLst>
        </pc:spChg>
        <pc:graphicFrameChg chg="del">
          <ac:chgData name="Özgür ÖZTÜRK" userId="99af92eb8e3f1dda" providerId="LiveId" clId="{9891D606-546E-4865-856E-1CB434A4F610}" dt="2020-02-21T10:18:18.365" v="75" actId="478"/>
          <ac:graphicFrameMkLst>
            <pc:docMk/>
            <pc:sldMk cId="2601731601" sldId="270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Docker Volume</a:t>
            </a:r>
            <a:br>
              <a:rPr lang="en-US" sz="4800" dirty="0"/>
            </a:br>
            <a:r>
              <a:rPr lang="en-US" sz="4800" dirty="0" err="1"/>
              <a:t>Boş-Dolu</a:t>
            </a:r>
            <a:r>
              <a:rPr lang="en-US" sz="4800" dirty="0"/>
              <a:t> Volume </a:t>
            </a:r>
            <a:r>
              <a:rPr lang="en-US" sz="4800" dirty="0" err="1"/>
              <a:t>Davranışı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101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Boş-Dolu</a:t>
            </a:r>
            <a:r>
              <a:rPr lang="en-US" sz="2800" dirty="0"/>
              <a:t> Volume Mount </a:t>
            </a:r>
            <a:r>
              <a:rPr lang="en-US" sz="2800" dirty="0" err="1"/>
              <a:t>Edildiğinde</a:t>
            </a:r>
            <a:r>
              <a:rPr lang="en-US" sz="2800" dirty="0"/>
              <a:t> Ne </a:t>
            </a:r>
            <a:r>
              <a:rPr lang="en-US" sz="2800" dirty="0" err="1"/>
              <a:t>Olur</a:t>
            </a:r>
            <a:r>
              <a:rPr lang="en-US" sz="2800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43998" cy="42672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Eğer bir </a:t>
            </a:r>
            <a:r>
              <a:rPr lang="tr-TR" dirty="0" err="1"/>
              <a:t>volume</a:t>
            </a:r>
            <a:r>
              <a:rPr lang="tr-TR" dirty="0"/>
              <a:t> </a:t>
            </a:r>
            <a:r>
              <a:rPr lang="tr-TR" dirty="0" err="1"/>
              <a:t>mount</a:t>
            </a:r>
            <a:r>
              <a:rPr lang="tr-TR" dirty="0"/>
              <a:t> edildiği klasör mevcut değilse bu klasörü yaratır. Ve o anda </a:t>
            </a:r>
            <a:r>
              <a:rPr lang="tr-TR" dirty="0" err="1"/>
              <a:t>volume</a:t>
            </a:r>
            <a:r>
              <a:rPr lang="tr-TR" dirty="0"/>
              <a:t> içerisinde hangi dosyalar varsa bu klasörde de o dosyaları görürsünüz. Boşsa boş görürsünüz. </a:t>
            </a:r>
            <a:endParaRPr lang="en-DE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bir </a:t>
            </a:r>
            <a:r>
              <a:rPr lang="tr-TR" dirty="0" err="1"/>
              <a:t>volume</a:t>
            </a:r>
            <a:r>
              <a:rPr lang="tr-TR" dirty="0"/>
              <a:t> imaj içerisinde bulunan mevcut bir klasöre </a:t>
            </a:r>
            <a:r>
              <a:rPr lang="tr-TR" dirty="0" err="1"/>
              <a:t>mount</a:t>
            </a:r>
            <a:r>
              <a:rPr lang="tr-TR" dirty="0"/>
              <a:t> edilirse:</a:t>
            </a:r>
            <a:endParaRPr lang="en-DE" dirty="0"/>
          </a:p>
          <a:p>
            <a:pPr marL="0" indent="0">
              <a:buNone/>
            </a:pPr>
            <a:r>
              <a:rPr lang="tr-TR" dirty="0"/>
              <a:t>A: Klasör boşsa o anda </a:t>
            </a:r>
            <a:r>
              <a:rPr lang="tr-TR" dirty="0" err="1"/>
              <a:t>volume</a:t>
            </a:r>
            <a:r>
              <a:rPr lang="tr-TR" dirty="0"/>
              <a:t> içerisinde hangi dosyalar varsa bu klasörde de o dosyaları görürsünüz. </a:t>
            </a:r>
            <a:endParaRPr lang="en-DE" dirty="0"/>
          </a:p>
          <a:p>
            <a:pPr marL="0" indent="0">
              <a:buNone/>
            </a:pPr>
            <a:r>
              <a:rPr lang="tr-TR" dirty="0"/>
              <a:t>B: Klasörde dosya varsa ve </a:t>
            </a:r>
            <a:r>
              <a:rPr lang="tr-TR" dirty="0" err="1"/>
              <a:t>volume</a:t>
            </a:r>
            <a:r>
              <a:rPr lang="tr-TR" dirty="0"/>
              <a:t> boşsa bu sefer o klasördeki dosyalar </a:t>
            </a:r>
            <a:r>
              <a:rPr lang="tr-TR" dirty="0" err="1"/>
              <a:t>volume’e</a:t>
            </a:r>
            <a:r>
              <a:rPr lang="tr-TR" dirty="0"/>
              <a:t> kopyalanır. </a:t>
            </a:r>
            <a:endParaRPr lang="en-DE" dirty="0"/>
          </a:p>
          <a:p>
            <a:pPr marL="0" indent="0">
              <a:buNone/>
            </a:pPr>
            <a:r>
              <a:rPr lang="tr-TR" dirty="0"/>
              <a:t>C: Klasörde dosya var ya da yok fakat </a:t>
            </a:r>
            <a:r>
              <a:rPr lang="tr-TR" dirty="0" err="1"/>
              <a:t>volume’de</a:t>
            </a:r>
            <a:r>
              <a:rPr lang="tr-TR" dirty="0"/>
              <a:t> dosyalar varsa yani </a:t>
            </a:r>
            <a:r>
              <a:rPr lang="tr-TR" dirty="0" err="1"/>
              <a:t>volume</a:t>
            </a:r>
            <a:r>
              <a:rPr lang="tr-TR" dirty="0"/>
              <a:t> boş değilse, bu sefer siz o klasörün içerisinde </a:t>
            </a:r>
            <a:r>
              <a:rPr lang="tr-TR" dirty="0" err="1"/>
              <a:t>volume’de</a:t>
            </a:r>
            <a:r>
              <a:rPr lang="tr-TR" dirty="0"/>
              <a:t> ne dosya varsa onu görürsünüz. 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3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22</TotalTime>
  <Words>122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Consolas</vt:lpstr>
      <vt:lpstr>Corbel</vt:lpstr>
      <vt:lpstr>Chalkboard 16x9</vt:lpstr>
      <vt:lpstr>Docker Volume Boş-Dolu Volume Davranışı</vt:lpstr>
      <vt:lpstr>Boş-Dolu Volume Mount Edildiğinde Ne Olur?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2020-02-21T10:20:19Z</dcterms:modified>
</cp:coreProperties>
</file>