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70" r:id="rId3"/>
    <p:sldId id="271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C02A8-D8B5-4FD1-8609-65E9AD639DEE}" v="19" dt="2020-02-21T10:59:27.81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2CAC02A8-D8B5-4FD1-8609-65E9AD639DEE}"/>
    <pc:docChg chg="undo custSel addSld delSld modSld sldOrd delSection modSection">
      <pc:chgData name="Özgür ÖZTÜRK" userId="99af92eb8e3f1dda" providerId="LiveId" clId="{2CAC02A8-D8B5-4FD1-8609-65E9AD639DEE}" dt="2020-02-21T11:03:06.974" v="417" actId="20577"/>
      <pc:docMkLst>
        <pc:docMk/>
      </pc:docMkLst>
      <pc:sldChg chg="modSp">
        <pc:chgData name="Özgür ÖZTÜRK" userId="99af92eb8e3f1dda" providerId="LiveId" clId="{2CAC02A8-D8B5-4FD1-8609-65E9AD639DEE}" dt="2020-02-21T10:50:37.110" v="10" actId="20577"/>
        <pc:sldMkLst>
          <pc:docMk/>
          <pc:sldMk cId="1920111014" sldId="256"/>
        </pc:sldMkLst>
        <pc:spChg chg="mod">
          <ac:chgData name="Özgür ÖZTÜRK" userId="99af92eb8e3f1dda" providerId="LiveId" clId="{2CAC02A8-D8B5-4FD1-8609-65E9AD639DEE}" dt="2020-02-21T10:50:37.110" v="1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465021443" sldId="262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223730991" sldId="268"/>
        </pc:sldMkLst>
      </pc:sldChg>
      <pc:sldChg chg="del">
        <pc:chgData name="Özgür ÖZTÜRK" userId="99af92eb8e3f1dda" providerId="LiveId" clId="{2CAC02A8-D8B5-4FD1-8609-65E9AD639DEE}" dt="2020-02-21T11:02:32.777" v="413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2CAC02A8-D8B5-4FD1-8609-65E9AD639DEE}" dt="2020-02-21T11:03:06.974" v="417" actId="20577"/>
        <pc:sldMkLst>
          <pc:docMk/>
          <pc:sldMk cId="4014577152" sldId="270"/>
        </pc:sldMkLst>
        <pc:spChg chg="mod">
          <ac:chgData name="Özgür ÖZTÜRK" userId="99af92eb8e3f1dda" providerId="LiveId" clId="{2CAC02A8-D8B5-4FD1-8609-65E9AD639DEE}" dt="2020-02-21T10:50:54.600" v="33"/>
          <ac:spMkLst>
            <pc:docMk/>
            <pc:sldMk cId="4014577152" sldId="270"/>
            <ac:spMk id="2" creationId="{00000000-0000-0000-0000-000000000000}"/>
          </ac:spMkLst>
        </pc:spChg>
        <pc:spChg chg="add del mod">
          <ac:chgData name="Özgür ÖZTÜRK" userId="99af92eb8e3f1dda" providerId="LiveId" clId="{2CAC02A8-D8B5-4FD1-8609-65E9AD639DEE}" dt="2020-02-21T10:52:13.734" v="106" actId="478"/>
          <ac:spMkLst>
            <pc:docMk/>
            <pc:sldMk cId="4014577152" sldId="270"/>
            <ac:spMk id="4" creationId="{1C127517-D459-49D7-8FD9-2C72129E3145}"/>
          </ac:spMkLst>
        </pc:spChg>
        <pc:spChg chg="add mod">
          <ac:chgData name="Özgür ÖZTÜRK" userId="99af92eb8e3f1dda" providerId="LiveId" clId="{2CAC02A8-D8B5-4FD1-8609-65E9AD639DEE}" dt="2020-02-21T10:52:18.106" v="107" actId="1076"/>
          <ac:spMkLst>
            <pc:docMk/>
            <pc:sldMk cId="4014577152" sldId="270"/>
            <ac:spMk id="5" creationId="{1D07B8CE-7A43-43CD-A846-3532E3B4CEC8}"/>
          </ac:spMkLst>
        </pc:spChg>
        <pc:spChg chg="add mod">
          <ac:chgData name="Özgür ÖZTÜRK" userId="99af92eb8e3f1dda" providerId="LiveId" clId="{2CAC02A8-D8B5-4FD1-8609-65E9AD639DEE}" dt="2020-02-21T11:03:06.974" v="417" actId="20577"/>
          <ac:spMkLst>
            <pc:docMk/>
            <pc:sldMk cId="4014577152" sldId="270"/>
            <ac:spMk id="6" creationId="{C5468B96-E824-4FD4-B735-558BD04C114F}"/>
          </ac:spMkLst>
        </pc:spChg>
        <pc:picChg chg="add mod">
          <ac:chgData name="Özgür ÖZTÜRK" userId="99af92eb8e3f1dda" providerId="LiveId" clId="{2CAC02A8-D8B5-4FD1-8609-65E9AD639DEE}" dt="2020-02-21T10:53:13.196" v="123" actId="27349"/>
          <ac:picMkLst>
            <pc:docMk/>
            <pc:sldMk cId="4014577152" sldId="270"/>
            <ac:picMk id="8" creationId="{1FF63F8B-005F-4E8A-8A63-67FDB26F245F}"/>
          </ac:picMkLst>
        </pc:picChg>
        <pc:picChg chg="add mod">
          <ac:chgData name="Özgür ÖZTÜRK" userId="99af92eb8e3f1dda" providerId="LiveId" clId="{2CAC02A8-D8B5-4FD1-8609-65E9AD639DEE}" dt="2020-02-21T10:53:07.837" v="121" actId="1076"/>
          <ac:picMkLst>
            <pc:docMk/>
            <pc:sldMk cId="4014577152" sldId="270"/>
            <ac:picMk id="10" creationId="{9CBD2857-D983-4852-A12E-102759D433DA}"/>
          </ac:picMkLst>
        </pc:picChg>
      </pc:sldChg>
      <pc:sldChg chg="addSp delSp modSp add ord">
        <pc:chgData name="Özgür ÖZTÜRK" userId="99af92eb8e3f1dda" providerId="LiveId" clId="{2CAC02A8-D8B5-4FD1-8609-65E9AD639DEE}" dt="2020-02-21T11:00:19.568" v="412" actId="122"/>
        <pc:sldMkLst>
          <pc:docMk/>
          <pc:sldMk cId="3531172217" sldId="271"/>
        </pc:sldMkLst>
        <pc:spChg chg="mod">
          <ac:chgData name="Özgür ÖZTÜRK" userId="99af92eb8e3f1dda" providerId="LiveId" clId="{2CAC02A8-D8B5-4FD1-8609-65E9AD639DEE}" dt="2020-02-21T10:59:15.814" v="235" actId="20577"/>
          <ac:spMkLst>
            <pc:docMk/>
            <pc:sldMk cId="3531172217" sldId="271"/>
            <ac:spMk id="2" creationId="{00000000-0000-0000-0000-000000000000}"/>
          </ac:spMkLst>
        </pc:spChg>
        <pc:spChg chg="del">
          <ac:chgData name="Özgür ÖZTÜRK" userId="99af92eb8e3f1dda" providerId="LiveId" clId="{2CAC02A8-D8B5-4FD1-8609-65E9AD639DEE}" dt="2020-02-21T10:55:03.855" v="131" actId="478"/>
          <ac:spMkLst>
            <pc:docMk/>
            <pc:sldMk cId="3531172217" sldId="271"/>
            <ac:spMk id="3" creationId="{00000000-0000-0000-0000-000000000000}"/>
          </ac:spMkLst>
        </pc:spChg>
        <pc:spChg chg="del">
          <ac:chgData name="Özgür ÖZTÜRK" userId="99af92eb8e3f1dda" providerId="LiveId" clId="{2CAC02A8-D8B5-4FD1-8609-65E9AD639DEE}" dt="2020-02-21T10:55:03.070" v="130" actId="478"/>
          <ac:spMkLst>
            <pc:docMk/>
            <pc:sldMk cId="3531172217" sldId="271"/>
            <ac:spMk id="4" creationId="{00000000-0000-0000-0000-000000000000}"/>
          </ac:spMkLst>
        </pc:spChg>
        <pc:spChg chg="del">
          <ac:chgData name="Özgür ÖZTÜRK" userId="99af92eb8e3f1dda" providerId="LiveId" clId="{2CAC02A8-D8B5-4FD1-8609-65E9AD639DEE}" dt="2020-02-21T10:54:53.639" v="128" actId="478"/>
          <ac:spMkLst>
            <pc:docMk/>
            <pc:sldMk cId="3531172217" sldId="271"/>
            <ac:spMk id="5" creationId="{00000000-0000-0000-0000-000000000000}"/>
          </ac:spMkLst>
        </pc:spChg>
        <pc:spChg chg="del">
          <ac:chgData name="Özgür ÖZTÜRK" userId="99af92eb8e3f1dda" providerId="LiveId" clId="{2CAC02A8-D8B5-4FD1-8609-65E9AD639DEE}" dt="2020-02-21T10:54:57.510" v="129" actId="478"/>
          <ac:spMkLst>
            <pc:docMk/>
            <pc:sldMk cId="3531172217" sldId="271"/>
            <ac:spMk id="6" creationId="{00000000-0000-0000-0000-000000000000}"/>
          </ac:spMkLst>
        </pc:spChg>
        <pc:spChg chg="mod">
          <ac:chgData name="Özgür ÖZTÜRK" userId="99af92eb8e3f1dda" providerId="LiveId" clId="{2CAC02A8-D8B5-4FD1-8609-65E9AD639DEE}" dt="2020-02-21T10:57:30.478" v="197" actId="20577"/>
          <ac:spMkLst>
            <pc:docMk/>
            <pc:sldMk cId="3531172217" sldId="271"/>
            <ac:spMk id="10" creationId="{89F3BB6D-6F8C-46F6-B99A-295B41D766EF}"/>
          </ac:spMkLst>
        </pc:spChg>
        <pc:spChg chg="add del mod">
          <ac:chgData name="Özgür ÖZTÜRK" userId="99af92eb8e3f1dda" providerId="LiveId" clId="{2CAC02A8-D8B5-4FD1-8609-65E9AD639DEE}" dt="2020-02-21T10:58:22.110" v="210" actId="478"/>
          <ac:spMkLst>
            <pc:docMk/>
            <pc:sldMk cId="3531172217" sldId="271"/>
            <ac:spMk id="12" creationId="{34F70C2F-55B1-4090-9354-4DF6104F1680}"/>
          </ac:spMkLst>
        </pc:spChg>
        <pc:spChg chg="add del mod">
          <ac:chgData name="Özgür ÖZTÜRK" userId="99af92eb8e3f1dda" providerId="LiveId" clId="{2CAC02A8-D8B5-4FD1-8609-65E9AD639DEE}" dt="2020-02-21T10:56:02.798" v="160" actId="20577"/>
          <ac:spMkLst>
            <pc:docMk/>
            <pc:sldMk cId="3531172217" sldId="271"/>
            <ac:spMk id="17" creationId="{3BA5CBD7-5007-4B57-8DAF-CFEF13F7BD0E}"/>
          </ac:spMkLst>
        </pc:spChg>
        <pc:spChg chg="add mod">
          <ac:chgData name="Özgür ÖZTÜRK" userId="99af92eb8e3f1dda" providerId="LiveId" clId="{2CAC02A8-D8B5-4FD1-8609-65E9AD639DEE}" dt="2020-02-21T10:55:29.088" v="138" actId="20577"/>
          <ac:spMkLst>
            <pc:docMk/>
            <pc:sldMk cId="3531172217" sldId="271"/>
            <ac:spMk id="18" creationId="{DC1B77D9-CBE2-4347-8C90-53FF2F2017CD}"/>
          </ac:spMkLst>
        </pc:spChg>
        <pc:spChg chg="add mod">
          <ac:chgData name="Özgür ÖZTÜRK" userId="99af92eb8e3f1dda" providerId="LiveId" clId="{2CAC02A8-D8B5-4FD1-8609-65E9AD639DEE}" dt="2020-02-21T10:56:15.936" v="174" actId="1076"/>
          <ac:spMkLst>
            <pc:docMk/>
            <pc:sldMk cId="3531172217" sldId="271"/>
            <ac:spMk id="19" creationId="{000C78D7-0BBD-4370-985A-B42A25939F00}"/>
          </ac:spMkLst>
        </pc:spChg>
        <pc:spChg chg="add mod">
          <ac:chgData name="Özgür ÖZTÜRK" userId="99af92eb8e3f1dda" providerId="LiveId" clId="{2CAC02A8-D8B5-4FD1-8609-65E9AD639DEE}" dt="2020-02-21T10:57:57.415" v="201" actId="20577"/>
          <ac:spMkLst>
            <pc:docMk/>
            <pc:sldMk cId="3531172217" sldId="271"/>
            <ac:spMk id="26" creationId="{6C5CD4E8-BFAF-40B7-A802-F5BE3651C670}"/>
          </ac:spMkLst>
        </pc:spChg>
        <pc:spChg chg="add mod">
          <ac:chgData name="Özgür ÖZTÜRK" userId="99af92eb8e3f1dda" providerId="LiveId" clId="{2CAC02A8-D8B5-4FD1-8609-65E9AD639DEE}" dt="2020-02-21T10:58:29.711" v="212" actId="1076"/>
          <ac:spMkLst>
            <pc:docMk/>
            <pc:sldMk cId="3531172217" sldId="271"/>
            <ac:spMk id="31" creationId="{3228A32C-8C7A-4CBD-AC1A-5DD144367649}"/>
          </ac:spMkLst>
        </pc:spChg>
        <pc:spChg chg="add mod">
          <ac:chgData name="Özgür ÖZTÜRK" userId="99af92eb8e3f1dda" providerId="LiveId" clId="{2CAC02A8-D8B5-4FD1-8609-65E9AD639DEE}" dt="2020-02-21T11:00:19.568" v="412" actId="122"/>
          <ac:spMkLst>
            <pc:docMk/>
            <pc:sldMk cId="3531172217" sldId="271"/>
            <ac:spMk id="38" creationId="{B9F57434-F685-4DD5-A828-99CDC7354E1D}"/>
          </ac:spMkLst>
        </pc:spChg>
        <pc:grpChg chg="add del mod">
          <ac:chgData name="Özgür ÖZTÜRK" userId="99af92eb8e3f1dda" providerId="LiveId" clId="{2CAC02A8-D8B5-4FD1-8609-65E9AD639DEE}" dt="2020-02-21T10:58:19.400" v="209" actId="478"/>
          <ac:grpSpMkLst>
            <pc:docMk/>
            <pc:sldMk cId="3531172217" sldId="271"/>
            <ac:grpSpMk id="8" creationId="{85D17D93-4288-414B-B575-7E77AF0435D3}"/>
          </ac:grpSpMkLst>
        </pc:grpChg>
        <pc:grpChg chg="add mod">
          <ac:chgData name="Özgür ÖZTÜRK" userId="99af92eb8e3f1dda" providerId="LiveId" clId="{2CAC02A8-D8B5-4FD1-8609-65E9AD639DEE}" dt="2020-02-21T10:58:16.118" v="208" actId="14100"/>
          <ac:grpSpMkLst>
            <pc:docMk/>
            <pc:sldMk cId="3531172217" sldId="271"/>
            <ac:grpSpMk id="22" creationId="{26F09CD1-46A9-4345-8B95-05614D7C25C2}"/>
          </ac:grpSpMkLst>
        </pc:grpChg>
        <pc:grpChg chg="add mod">
          <ac:chgData name="Özgür ÖZTÜRK" userId="99af92eb8e3f1dda" providerId="LiveId" clId="{2CAC02A8-D8B5-4FD1-8609-65E9AD639DEE}" dt="2020-02-21T10:58:29.711" v="212" actId="1076"/>
          <ac:grpSpMkLst>
            <pc:docMk/>
            <pc:sldMk cId="3531172217" sldId="271"/>
            <ac:grpSpMk id="27" creationId="{5F3D6A93-FB1A-4505-A7B1-9B007B43A76A}"/>
          </ac:grpSpMkLst>
        </pc:grpChg>
        <pc:picChg chg="add del mod">
          <ac:chgData name="Özgür ÖZTÜRK" userId="99af92eb8e3f1dda" providerId="LiveId" clId="{2CAC02A8-D8B5-4FD1-8609-65E9AD639DEE}" dt="2020-02-21T10:58:19.400" v="209" actId="478"/>
          <ac:picMkLst>
            <pc:docMk/>
            <pc:sldMk cId="3531172217" sldId="271"/>
            <ac:picMk id="11" creationId="{856C5956-F042-43F3-9BE7-D93067326869}"/>
          </ac:picMkLst>
        </pc:picChg>
        <pc:picChg chg="add mod">
          <ac:chgData name="Özgür ÖZTÜRK" userId="99af92eb8e3f1dda" providerId="LiveId" clId="{2CAC02A8-D8B5-4FD1-8609-65E9AD639DEE}" dt="2020-02-21T10:55:53.810" v="147" actId="1076"/>
          <ac:picMkLst>
            <pc:docMk/>
            <pc:sldMk cId="3531172217" sldId="271"/>
            <ac:picMk id="13" creationId="{75255E40-A83C-43A3-A58F-EDEF4F583786}"/>
          </ac:picMkLst>
        </pc:picChg>
        <pc:picChg chg="add del mod">
          <ac:chgData name="Özgür ÖZTÜRK" userId="99af92eb8e3f1dda" providerId="LiveId" clId="{2CAC02A8-D8B5-4FD1-8609-65E9AD639DEE}" dt="2020-02-21T10:55:36.669" v="143" actId="478"/>
          <ac:picMkLst>
            <pc:docMk/>
            <pc:sldMk cId="3531172217" sldId="271"/>
            <ac:picMk id="14" creationId="{A9997A65-7187-4218-8318-271A00B48AA8}"/>
          </ac:picMkLst>
        </pc:picChg>
        <pc:picChg chg="add del mod">
          <ac:chgData name="Özgür ÖZTÜRK" userId="99af92eb8e3f1dda" providerId="LiveId" clId="{2CAC02A8-D8B5-4FD1-8609-65E9AD639DEE}" dt="2020-02-21T10:55:31.787" v="140" actId="478"/>
          <ac:picMkLst>
            <pc:docMk/>
            <pc:sldMk cId="3531172217" sldId="271"/>
            <ac:picMk id="15" creationId="{B15C7419-77E9-4A0B-8FD5-461FF4F02BC8}"/>
          </ac:picMkLst>
        </pc:picChg>
        <pc:picChg chg="add del mod">
          <ac:chgData name="Özgür ÖZTÜRK" userId="99af92eb8e3f1dda" providerId="LiveId" clId="{2CAC02A8-D8B5-4FD1-8609-65E9AD639DEE}" dt="2020-02-21T10:55:31.023" v="139" actId="478"/>
          <ac:picMkLst>
            <pc:docMk/>
            <pc:sldMk cId="3531172217" sldId="271"/>
            <ac:picMk id="16" creationId="{23DFEC36-3F6B-4284-B728-11719342230A}"/>
          </ac:picMkLst>
        </pc:picChg>
        <pc:picChg chg="add mod">
          <ac:chgData name="Özgür ÖZTÜRK" userId="99af92eb8e3f1dda" providerId="LiveId" clId="{2CAC02A8-D8B5-4FD1-8609-65E9AD639DEE}" dt="2020-02-21T10:56:55.006" v="182" actId="1076"/>
          <ac:picMkLst>
            <pc:docMk/>
            <pc:sldMk cId="3531172217" sldId="271"/>
            <ac:picMk id="21" creationId="{11B38F26-91EA-434E-90BD-171D4E4A14EC}"/>
          </ac:picMkLst>
        </pc:picChg>
        <pc:picChg chg="add mod">
          <ac:chgData name="Özgür ÖZTÜRK" userId="99af92eb8e3f1dda" providerId="LiveId" clId="{2CAC02A8-D8B5-4FD1-8609-65E9AD639DEE}" dt="2020-02-21T10:58:11.675" v="206" actId="14100"/>
          <ac:picMkLst>
            <pc:docMk/>
            <pc:sldMk cId="3531172217" sldId="271"/>
            <ac:picMk id="25" creationId="{8FE7175C-ABBC-4347-A28D-0C163C381DF5}"/>
          </ac:picMkLst>
        </pc:picChg>
        <pc:picChg chg="add mod">
          <ac:chgData name="Özgür ÖZTÜRK" userId="99af92eb8e3f1dda" providerId="LiveId" clId="{2CAC02A8-D8B5-4FD1-8609-65E9AD639DEE}" dt="2020-02-21T10:58:29.711" v="212" actId="1076"/>
          <ac:picMkLst>
            <pc:docMk/>
            <pc:sldMk cId="3531172217" sldId="271"/>
            <ac:picMk id="30" creationId="{59B4B050-789C-4134-B72C-0700C19CBA0A}"/>
          </ac:picMkLst>
        </pc:picChg>
        <pc:cxnChg chg="add mod">
          <ac:chgData name="Özgür ÖZTÜRK" userId="99af92eb8e3f1dda" providerId="LiveId" clId="{2CAC02A8-D8B5-4FD1-8609-65E9AD639DEE}" dt="2020-02-21T10:58:52.801" v="215" actId="14100"/>
          <ac:cxnSpMkLst>
            <pc:docMk/>
            <pc:sldMk cId="3531172217" sldId="271"/>
            <ac:cxnSpMk id="33" creationId="{259727AC-1461-4A00-B702-A0FF8BB5DC71}"/>
          </ac:cxnSpMkLst>
        </pc:cxnChg>
        <pc:cxnChg chg="add mod">
          <ac:chgData name="Özgür ÖZTÜRK" userId="99af92eb8e3f1dda" providerId="LiveId" clId="{2CAC02A8-D8B5-4FD1-8609-65E9AD639DEE}" dt="2020-02-21T10:59:02.524" v="216" actId="11529"/>
          <ac:cxnSpMkLst>
            <pc:docMk/>
            <pc:sldMk cId="3531172217" sldId="271"/>
            <ac:cxnSpMk id="37" creationId="{2FF844D2-6500-40F2-88B4-91DF5204E59D}"/>
          </ac:cxnSpMkLst>
        </pc:cxnChg>
      </pc:sldChg>
    </pc:docChg>
  </pc:docChgLst>
  <pc:docChgLst>
    <pc:chgData name="Özgür ÖZTÜRK" userId="99af92eb8e3f1dda" providerId="LiveId" clId="{313FB5E1-CCAA-491E-A046-1AC0BC8D0B09}"/>
    <pc:docChg chg="modSld sldOrd modSection">
      <pc:chgData name="Özgür ÖZTÜRK" userId="99af92eb8e3f1dda" providerId="LiveId" clId="{313FB5E1-CCAA-491E-A046-1AC0BC8D0B09}" dt="2020-02-18T07:48:13.614" v="22"/>
      <pc:docMkLst>
        <pc:docMk/>
      </pc:docMkLst>
      <pc:sldChg chg="modSp ord">
        <pc:chgData name="Özgür ÖZTÜRK" userId="99af92eb8e3f1dda" providerId="LiveId" clId="{313FB5E1-CCAA-491E-A046-1AC0BC8D0B09}" dt="2020-02-18T07:48:13.614" v="22"/>
        <pc:sldMkLst>
          <pc:docMk/>
          <pc:sldMk cId="1920111014" sldId="256"/>
        </pc:sldMkLst>
        <pc:spChg chg="mod">
          <ac:chgData name="Özgür ÖZTÜRK" userId="99af92eb8e3f1dda" providerId="LiveId" clId="{313FB5E1-CCAA-491E-A046-1AC0BC8D0B09}" dt="2020-02-18T07:48:08.653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intercubecontainers.com/steel-shipping-containers-s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07B8CE-7A43-43CD-A846-3532E3B4CEC8}"/>
              </a:ext>
            </a:extLst>
          </p:cNvPr>
          <p:cNvSpPr/>
          <p:nvPr/>
        </p:nvSpPr>
        <p:spPr>
          <a:xfrm>
            <a:off x="4711661" y="2206079"/>
            <a:ext cx="27655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trike="sngStrike" dirty="0">
                <a:solidFill>
                  <a:srgbClr val="FF0000"/>
                </a:solidFill>
              </a:rPr>
              <a:t>Production</a:t>
            </a:r>
            <a:endParaRPr lang="en-DE" sz="4400" strike="sngStrike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68B96-E824-4FD4-B735-558BD04C114F}"/>
              </a:ext>
            </a:extLst>
          </p:cNvPr>
          <p:cNvSpPr/>
          <p:nvPr/>
        </p:nvSpPr>
        <p:spPr>
          <a:xfrm>
            <a:off x="2816686" y="4412159"/>
            <a:ext cx="6528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chemeClr val="accent3"/>
                </a:solidFill>
              </a:rPr>
              <a:t>Sadece</a:t>
            </a:r>
            <a:r>
              <a:rPr lang="en-US" sz="4400" dirty="0">
                <a:solidFill>
                  <a:schemeClr val="accent3"/>
                </a:solidFill>
              </a:rPr>
              <a:t> Local Development</a:t>
            </a:r>
            <a:endParaRPr lang="en-DE" sz="4400" dirty="0">
              <a:solidFill>
                <a:schemeClr val="accent3"/>
              </a:solidFill>
            </a:endParaRP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FF63F8B-005F-4E8A-8A63-67FDB26F2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210" y="5359077"/>
            <a:ext cx="914400" cy="91440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9CBD2857-D983-4852-A12E-102759D43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210" y="28893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20ED9-4123-4E54-B944-0EBCA6F2A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255E40-A83C-43A3-A58F-EDEF4F58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7612" y="2362200"/>
            <a:ext cx="3352800" cy="335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A5CBD7-5007-4B57-8DAF-CFEF13F7BD0E}"/>
              </a:ext>
            </a:extLst>
          </p:cNvPr>
          <p:cNvSpPr txBox="1"/>
          <p:nvPr/>
        </p:nvSpPr>
        <p:spPr>
          <a:xfrm>
            <a:off x="2436812" y="3959450"/>
            <a:ext cx="91403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C:\Websitesi</a:t>
            </a:r>
            <a:endParaRPr lang="en-DE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B77D9-CBE2-4347-8C90-53FF2F2017CD}"/>
              </a:ext>
            </a:extLst>
          </p:cNvPr>
          <p:cNvSpPr/>
          <p:nvPr/>
        </p:nvSpPr>
        <p:spPr>
          <a:xfrm>
            <a:off x="2498750" y="2252990"/>
            <a:ext cx="8370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0C78D7-0BBD-4370-985A-B42A25939F00}"/>
              </a:ext>
            </a:extLst>
          </p:cNvPr>
          <p:cNvSpPr txBox="1"/>
          <p:nvPr/>
        </p:nvSpPr>
        <p:spPr>
          <a:xfrm>
            <a:off x="2127655" y="4324650"/>
            <a:ext cx="1579278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C:\Websitesi\index.html</a:t>
            </a:r>
            <a:endParaRPr lang="en-DE" sz="1100" dirty="0"/>
          </a:p>
        </p:txBody>
      </p:sp>
      <p:pic>
        <p:nvPicPr>
          <p:cNvPr id="21" name="Picture 2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1B38F26-91EA-434E-90BD-171D4E4A1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50" y="4829893"/>
            <a:ext cx="1477956" cy="3799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6F09CD1-46A9-4345-8B95-05614D7C25C2}"/>
              </a:ext>
            </a:extLst>
          </p:cNvPr>
          <p:cNvGrpSpPr/>
          <p:nvPr/>
        </p:nvGrpSpPr>
        <p:grpSpPr>
          <a:xfrm>
            <a:off x="7379515" y="5905038"/>
            <a:ext cx="2093961" cy="313932"/>
            <a:chOff x="6571365" y="1107335"/>
            <a:chExt cx="5486400" cy="6223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171C90-5345-40A7-A861-9F7753D7D022}"/>
                </a:ext>
              </a:extLst>
            </p:cNvPr>
            <p:cNvSpPr/>
            <p:nvPr/>
          </p:nvSpPr>
          <p:spPr>
            <a:xfrm>
              <a:off x="6571365" y="1107335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E3FC40-90B8-4EE8-BB61-BC8F7C65F83C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r>
                <a:rPr lang="en-US" dirty="0" err="1"/>
                <a:t>myapp</a:t>
              </a:r>
              <a:endParaRPr lang="en-DE" dirty="0"/>
            </a:p>
          </p:txBody>
        </p:sp>
      </p:grp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FE7175C-ABBC-4347-A28D-0C163C381D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94943" y="4318119"/>
            <a:ext cx="2093961" cy="1900851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5CD4E8-BFAF-40B7-A802-F5BE3651C670}"/>
              </a:ext>
            </a:extLst>
          </p:cNvPr>
          <p:cNvSpPr txBox="1"/>
          <p:nvPr/>
        </p:nvSpPr>
        <p:spPr>
          <a:xfrm>
            <a:off x="7882983" y="4318119"/>
            <a:ext cx="108395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container</a:t>
            </a:r>
            <a:endParaRPr lang="en-DE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3D6A93-FB1A-4505-A7B1-9B007B43A76A}"/>
              </a:ext>
            </a:extLst>
          </p:cNvPr>
          <p:cNvGrpSpPr/>
          <p:nvPr/>
        </p:nvGrpSpPr>
        <p:grpSpPr>
          <a:xfrm>
            <a:off x="7379515" y="3443253"/>
            <a:ext cx="2093961" cy="313932"/>
            <a:chOff x="6571365" y="1107335"/>
            <a:chExt cx="5486400" cy="6223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7C1F3F3-E9C4-49EE-8C96-5D3FA693AA30}"/>
                </a:ext>
              </a:extLst>
            </p:cNvPr>
            <p:cNvSpPr/>
            <p:nvPr/>
          </p:nvSpPr>
          <p:spPr>
            <a:xfrm>
              <a:off x="6571365" y="1107335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3EC961-FF7A-4EE0-B1BE-36D20E549AC0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r>
                <a:rPr lang="en-US" dirty="0" err="1"/>
                <a:t>myapp</a:t>
              </a:r>
              <a:endParaRPr lang="en-DE" dirty="0"/>
            </a:p>
          </p:txBody>
        </p:sp>
      </p:grp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59B4B050-789C-4134-B72C-0700C19CBA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94943" y="1856334"/>
            <a:ext cx="2093961" cy="1900851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28A32C-8C7A-4CBD-AC1A-5DD144367649}"/>
              </a:ext>
            </a:extLst>
          </p:cNvPr>
          <p:cNvSpPr txBox="1"/>
          <p:nvPr/>
        </p:nvSpPr>
        <p:spPr>
          <a:xfrm>
            <a:off x="7882983" y="1856334"/>
            <a:ext cx="108395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container</a:t>
            </a:r>
            <a:endParaRPr lang="en-DE" sz="16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727AC-1461-4A00-B702-A0FF8BB5DC7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350845" y="3566036"/>
            <a:ext cx="4724767" cy="51575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44D2-6500-40F2-88B4-91DF5204E59D}"/>
              </a:ext>
            </a:extLst>
          </p:cNvPr>
          <p:cNvCxnSpPr>
            <a:stCxn id="19" idx="3"/>
          </p:cNvCxnSpPr>
          <p:nvPr/>
        </p:nvCxnSpPr>
        <p:spPr>
          <a:xfrm>
            <a:off x="3706933" y="4446991"/>
            <a:ext cx="4368679" cy="153891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F57434-F685-4DD5-A828-99CDC7354E1D}"/>
              </a:ext>
            </a:extLst>
          </p:cNvPr>
          <p:cNvSpPr txBox="1"/>
          <p:nvPr/>
        </p:nvSpPr>
        <p:spPr>
          <a:xfrm>
            <a:off x="1779335" y="5743069"/>
            <a:ext cx="509145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Host </a:t>
            </a:r>
            <a:r>
              <a:rPr lang="en-US" sz="2400" dirty="0" err="1"/>
              <a:t>üstündeki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klasör</a:t>
            </a:r>
            <a:r>
              <a:rPr lang="en-US" sz="2400" dirty="0"/>
              <a:t> </a:t>
            </a:r>
            <a:r>
              <a:rPr lang="en-US" sz="2400" dirty="0" err="1"/>
              <a:t>ya</a:t>
            </a:r>
            <a:r>
              <a:rPr lang="en-US" sz="2400" dirty="0"/>
              <a:t> da </a:t>
            </a:r>
            <a:r>
              <a:rPr lang="en-US" sz="2400" dirty="0" err="1"/>
              <a:t>dosyayı</a:t>
            </a:r>
            <a:endParaRPr lang="en-US" sz="2400" dirty="0"/>
          </a:p>
          <a:p>
            <a:pPr algn="ctr">
              <a:lnSpc>
                <a:spcPct val="90000"/>
              </a:lnSpc>
            </a:pPr>
            <a:r>
              <a:rPr lang="en-US" sz="2400" dirty="0"/>
              <a:t>Container </a:t>
            </a:r>
            <a:r>
              <a:rPr lang="en-US" sz="2400" dirty="0" err="1"/>
              <a:t>içerisine</a:t>
            </a:r>
            <a:r>
              <a:rPr lang="en-US" sz="2400" dirty="0"/>
              <a:t> map </a:t>
            </a:r>
            <a:r>
              <a:rPr lang="en-US" sz="2400" dirty="0" err="1"/>
              <a:t>edebiliriz</a:t>
            </a:r>
            <a:r>
              <a:rPr lang="en-US" sz="2400" dirty="0"/>
              <a:t>.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Buna Bind Mount </a:t>
            </a:r>
            <a:r>
              <a:rPr lang="en-US" sz="2400" dirty="0" err="1"/>
              <a:t>denilir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5311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32</TotalTime>
  <Words>45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Bind Mounts</vt:lpstr>
      <vt:lpstr>Bind Mounts</vt:lpstr>
      <vt:lpstr>Bind Mounts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2020-02-21T11:03:10Z</dcterms:modified>
</cp:coreProperties>
</file>