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2" r:id="rId4"/>
    <p:sldId id="262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1"/>
            <p14:sldId id="27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65FA0-C1B0-44EB-9681-5BB383C6AC76}" v="13" dt="2020-02-21T13:17:53.64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35B65FA0-C1B0-44EB-9681-5BB383C6AC76}"/>
    <pc:docChg chg="addSld delSld modSld sldOrd delSection modSection">
      <pc:chgData name="Özgür ÖZTÜRK" userId="99af92eb8e3f1dda" providerId="LiveId" clId="{35B65FA0-C1B0-44EB-9681-5BB383C6AC76}" dt="2020-02-21T13:27:27.894" v="183" actId="18676"/>
      <pc:docMkLst>
        <pc:docMk/>
      </pc:docMkLst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2215894925" sldId="261"/>
        </pc:sldMkLst>
      </pc:sldChg>
      <pc:sldChg chg="addSp modSp ord">
        <pc:chgData name="Özgür ÖZTÜRK" userId="99af92eb8e3f1dda" providerId="LiveId" clId="{35B65FA0-C1B0-44EB-9681-5BB383C6AC76}" dt="2020-02-21T13:17:59.236" v="182" actId="1076"/>
        <pc:sldMkLst>
          <pc:docMk/>
          <pc:sldMk cId="465021443" sldId="262"/>
        </pc:sldMkLst>
        <pc:spChg chg="add mod">
          <ac:chgData name="Özgür ÖZTÜRK" userId="99af92eb8e3f1dda" providerId="LiveId" clId="{35B65FA0-C1B0-44EB-9681-5BB383C6AC76}" dt="2020-02-21T13:17:41.250" v="179" actId="17032"/>
          <ac:spMkLst>
            <pc:docMk/>
            <pc:sldMk cId="465021443" sldId="262"/>
            <ac:spMk id="4" creationId="{BCEDB220-503C-46E2-B0F6-977712677AC0}"/>
          </ac:spMkLst>
        </pc:spChg>
        <pc:spChg chg="add mod">
          <ac:chgData name="Özgür ÖZTÜRK" userId="99af92eb8e3f1dda" providerId="LiveId" clId="{35B65FA0-C1B0-44EB-9681-5BB383C6AC76}" dt="2020-02-21T13:17:59.236" v="182" actId="1076"/>
          <ac:spMkLst>
            <pc:docMk/>
            <pc:sldMk cId="465021443" sldId="262"/>
            <ac:spMk id="5" creationId="{55B0FA09-2A1B-4D72-A88B-17CFE195F9A2}"/>
          </ac:spMkLst>
        </pc:spChg>
        <pc:picChg chg="add mod">
          <ac:chgData name="Özgür ÖZTÜRK" userId="99af92eb8e3f1dda" providerId="LiveId" clId="{35B65FA0-C1B0-44EB-9681-5BB383C6AC76}" dt="2020-02-21T13:17:17.012" v="177" actId="1076"/>
          <ac:picMkLst>
            <pc:docMk/>
            <pc:sldMk cId="465021443" sldId="262"/>
            <ac:picMk id="3" creationId="{DD28D2AD-DD4B-49DF-852C-5B307D7B3039}"/>
          </ac:picMkLst>
        </pc:picChg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223730991" sldId="268"/>
        </pc:sldMkLst>
      </pc:sldChg>
      <pc:sldChg chg="del">
        <pc:chgData name="Özgür ÖZTÜRK" userId="99af92eb8e3f1dda" providerId="LiveId" clId="{35B65FA0-C1B0-44EB-9681-5BB383C6AC76}" dt="2020-02-21T13:27:27.894" v="183" actId="18676"/>
        <pc:sldMkLst>
          <pc:docMk/>
          <pc:sldMk cId="1989555738" sldId="269"/>
        </pc:sldMkLst>
      </pc:sldChg>
      <pc:sldChg chg="add del">
        <pc:chgData name="Özgür ÖZTÜRK" userId="99af92eb8e3f1dda" providerId="LiveId" clId="{35B65FA0-C1B0-44EB-9681-5BB383C6AC76}" dt="2020-02-21T13:27:27.894" v="183" actId="18676"/>
        <pc:sldMkLst>
          <pc:docMk/>
          <pc:sldMk cId="1830433053" sldId="270"/>
        </pc:sldMkLst>
      </pc:sldChg>
      <pc:sldChg chg="addSp delSp modSp add ord">
        <pc:chgData name="Özgür ÖZTÜRK" userId="99af92eb8e3f1dda" providerId="LiveId" clId="{35B65FA0-C1B0-44EB-9681-5BB383C6AC76}" dt="2020-02-21T13:00:05.808" v="157" actId="20577"/>
        <pc:sldMkLst>
          <pc:docMk/>
          <pc:sldMk cId="3470425568" sldId="271"/>
        </pc:sldMkLst>
        <pc:spChg chg="mod">
          <ac:chgData name="Özgür ÖZTÜRK" userId="99af92eb8e3f1dda" providerId="LiveId" clId="{35B65FA0-C1B0-44EB-9681-5BB383C6AC76}" dt="2020-02-21T12:52:33.370" v="22" actId="20577"/>
          <ac:spMkLst>
            <pc:docMk/>
            <pc:sldMk cId="3470425568" sldId="271"/>
            <ac:spMk id="2" creationId="{00000000-0000-0000-0000-000000000000}"/>
          </ac:spMkLst>
        </pc:spChg>
        <pc:spChg chg="mod">
          <ac:chgData name="Özgür ÖZTÜRK" userId="99af92eb8e3f1dda" providerId="LiveId" clId="{35B65FA0-C1B0-44EB-9681-5BB383C6AC76}" dt="2020-02-21T13:00:05.808" v="157" actId="20577"/>
          <ac:spMkLst>
            <pc:docMk/>
            <pc:sldMk cId="3470425568" sldId="271"/>
            <ac:spMk id="4" creationId="{00000000-0000-0000-0000-000000000000}"/>
          </ac:spMkLst>
        </pc:spChg>
        <pc:spChg chg="del">
          <ac:chgData name="Özgür ÖZTÜRK" userId="99af92eb8e3f1dda" providerId="LiveId" clId="{35B65FA0-C1B0-44EB-9681-5BB383C6AC76}" dt="2020-02-21T12:50:40.539" v="4"/>
          <ac:spMkLst>
            <pc:docMk/>
            <pc:sldMk cId="3470425568" sldId="271"/>
            <ac:spMk id="6" creationId="{00000000-0000-0000-0000-000000000000}"/>
          </ac:spMkLst>
        </pc:spChg>
        <pc:picChg chg="add mod">
          <ac:chgData name="Özgür ÖZTÜRK" userId="99af92eb8e3f1dda" providerId="LiveId" clId="{35B65FA0-C1B0-44EB-9681-5BB383C6AC76}" dt="2020-02-21T12:50:47.915" v="6" actId="14100"/>
          <ac:picMkLst>
            <pc:docMk/>
            <pc:sldMk cId="3470425568" sldId="271"/>
            <ac:picMk id="1026" creationId="{0E4DD426-1956-4F43-9DB4-A9E03BD451E6}"/>
          </ac:picMkLst>
        </pc:picChg>
      </pc:sldChg>
      <pc:sldChg chg="addSp delSp modSp add">
        <pc:chgData name="Özgür ÖZTÜRK" userId="99af92eb8e3f1dda" providerId="LiveId" clId="{35B65FA0-C1B0-44EB-9681-5BB383C6AC76}" dt="2020-02-21T13:00:16.282" v="171" actId="20577"/>
        <pc:sldMkLst>
          <pc:docMk/>
          <pc:sldMk cId="687504825" sldId="272"/>
        </pc:sldMkLst>
        <pc:spChg chg="mod">
          <ac:chgData name="Özgür ÖZTÜRK" userId="99af92eb8e3f1dda" providerId="LiveId" clId="{35B65FA0-C1B0-44EB-9681-5BB383C6AC76}" dt="2020-02-21T12:53:16.366" v="145" actId="20577"/>
          <ac:spMkLst>
            <pc:docMk/>
            <pc:sldMk cId="687504825" sldId="272"/>
            <ac:spMk id="2" creationId="{00000000-0000-0000-0000-000000000000}"/>
          </ac:spMkLst>
        </pc:spChg>
        <pc:spChg chg="add del mod">
          <ac:chgData name="Özgür ÖZTÜRK" userId="99af92eb8e3f1dda" providerId="LiveId" clId="{35B65FA0-C1B0-44EB-9681-5BB383C6AC76}" dt="2020-02-21T12:55:49.110" v="147"/>
          <ac:spMkLst>
            <pc:docMk/>
            <pc:sldMk cId="687504825" sldId="272"/>
            <ac:spMk id="3" creationId="{DCACD3A4-CC89-427C-807E-2A0A9B281541}"/>
          </ac:spMkLst>
        </pc:spChg>
        <pc:spChg chg="mod">
          <ac:chgData name="Özgür ÖZTÜRK" userId="99af92eb8e3f1dda" providerId="LiveId" clId="{35B65FA0-C1B0-44EB-9681-5BB383C6AC76}" dt="2020-02-21T13:00:16.282" v="171" actId="20577"/>
          <ac:spMkLst>
            <pc:docMk/>
            <pc:sldMk cId="687504825" sldId="272"/>
            <ac:spMk id="4" creationId="{00000000-0000-0000-0000-000000000000}"/>
          </ac:spMkLst>
        </pc:spChg>
        <pc:picChg chg="del">
          <ac:chgData name="Özgür ÖZTÜRK" userId="99af92eb8e3f1dda" providerId="LiveId" clId="{35B65FA0-C1B0-44EB-9681-5BB383C6AC76}" dt="2020-02-21T12:53:19.364" v="146" actId="478"/>
          <ac:picMkLst>
            <pc:docMk/>
            <pc:sldMk cId="687504825" sldId="272"/>
            <ac:picMk id="1026" creationId="{0E4DD426-1956-4F43-9DB4-A9E03BD451E6}"/>
          </ac:picMkLst>
        </pc:picChg>
        <pc:picChg chg="add mod">
          <ac:chgData name="Özgür ÖZTÜRK" userId="99af92eb8e3f1dda" providerId="LiveId" clId="{35B65FA0-C1B0-44EB-9681-5BB383C6AC76}" dt="2020-02-21T12:55:56.820" v="149" actId="14100"/>
          <ac:picMkLst>
            <pc:docMk/>
            <pc:sldMk cId="687504825" sldId="272"/>
            <ac:picMk id="2050" creationId="{A1C2F97C-EC9F-471D-8B0D-23532405025A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95BD7B50-16DC-4682-8B20-68F5DAB85B22}"/>
    <pc:docChg chg="modSld">
      <pc:chgData name="Özgür ÖZTÜRK" userId="99af92eb8e3f1dda" providerId="LiveId" clId="{95BD7B50-16DC-4682-8B20-68F5DAB85B22}" dt="2020-02-21T12:44:58.593" v="29" actId="404"/>
      <pc:docMkLst>
        <pc:docMk/>
      </pc:docMkLst>
      <pc:sldChg chg="modSp">
        <pc:chgData name="Özgür ÖZTÜRK" userId="99af92eb8e3f1dda" providerId="LiveId" clId="{95BD7B50-16DC-4682-8B20-68F5DAB85B22}" dt="2020-02-21T12:44:58.593" v="29" actId="404"/>
        <pc:sldMkLst>
          <pc:docMk/>
          <pc:sldMk cId="1920111014" sldId="256"/>
        </pc:sldMkLst>
        <pc:spChg chg="mod">
          <ac:chgData name="Özgür ÖZTÜRK" userId="99af92eb8e3f1dda" providerId="LiveId" clId="{95BD7B50-16DC-4682-8B20-68F5DAB85B22}" dt="2020-02-21T12:44:58.593" v="29" actId="404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Plugin-Driver </a:t>
            </a:r>
            <a:r>
              <a:rPr lang="en-US" sz="4400" dirty="0" err="1"/>
              <a:t>Sistemi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Evolution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ilk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çıtkığı</a:t>
            </a:r>
            <a:r>
              <a:rPr lang="en-US" dirty="0"/>
              <a:t> </a:t>
            </a:r>
            <a:r>
              <a:rPr lang="en-US" dirty="0" err="1"/>
              <a:t>halinden</a:t>
            </a:r>
            <a:r>
              <a:rPr lang="en-US" dirty="0"/>
              <a:t> </a:t>
            </a:r>
            <a:r>
              <a:rPr lang="en-US" dirty="0" err="1"/>
              <a:t>bugüne</a:t>
            </a:r>
            <a:r>
              <a:rPr lang="en-US" dirty="0"/>
              <a:t> </a:t>
            </a:r>
            <a:r>
              <a:rPr lang="en-US" dirty="0" err="1"/>
              <a:t>değişti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gelişti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026" name="Picture 2" descr="Image result for docker release timeline">
            <a:extLst>
              <a:ext uri="{FF2B5EF4-FFF2-40B4-BE49-F238E27FC236}">
                <a16:creationId xmlns:a16="http://schemas.microsoft.com/office/drawing/2014/main" id="{0E4DD426-1956-4F43-9DB4-A9E03BD45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905000"/>
            <a:ext cx="4953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Batteries Included but Removable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err="1"/>
              <a:t>Mottosu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2050" name="Picture 2" descr="Image result for docker batteries">
            <a:extLst>
              <a:ext uri="{FF2B5EF4-FFF2-40B4-BE49-F238E27FC236}">
                <a16:creationId xmlns:a16="http://schemas.microsoft.com/office/drawing/2014/main" id="{A1C2F97C-EC9F-471D-8B0D-235324050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150863"/>
            <a:ext cx="48006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0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28D2AD-DD4B-49DF-852C-5B307D7B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2" y="175971"/>
            <a:ext cx="9405880" cy="63709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EDB220-503C-46E2-B0F6-977712677AC0}"/>
              </a:ext>
            </a:extLst>
          </p:cNvPr>
          <p:cNvSpPr/>
          <p:nvPr/>
        </p:nvSpPr>
        <p:spPr>
          <a:xfrm>
            <a:off x="1522414" y="4114800"/>
            <a:ext cx="8762998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B0FA09-2A1B-4D72-A88B-17CFE195F9A2}"/>
              </a:ext>
            </a:extLst>
          </p:cNvPr>
          <p:cNvSpPr/>
          <p:nvPr/>
        </p:nvSpPr>
        <p:spPr>
          <a:xfrm rot="2532767">
            <a:off x="4790041" y="2174843"/>
            <a:ext cx="1524000" cy="19050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60</TotalTime>
  <Words>23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Docker Plugin-Driver Sistemi</vt:lpstr>
      <vt:lpstr>Docker Evolution</vt:lpstr>
      <vt:lpstr>Batteries Included but Removable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2020-02-21T13:27:31Z</dcterms:modified>
</cp:coreProperties>
</file>