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1C153-46D4-4751-9861-F7F5A8BD7D28}" v="23" dt="2020-02-21T14:18:30.628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6F81C153-46D4-4751-9861-F7F5A8BD7D28}"/>
    <pc:docChg chg="custSel addSld delSld modSld sldOrd delSection modSection">
      <pc:chgData name="Özgür ÖZTÜRK" userId="99af92eb8e3f1dda" providerId="LiveId" clId="{6F81C153-46D4-4751-9861-F7F5A8BD7D28}" dt="2020-02-21T14:22:23.223" v="1716" actId="20577"/>
      <pc:docMkLst>
        <pc:docMk/>
      </pc:docMkLst>
      <pc:sldChg chg="modSp">
        <pc:chgData name="Özgür ÖZTÜRK" userId="99af92eb8e3f1dda" providerId="LiveId" clId="{6F81C153-46D4-4751-9861-F7F5A8BD7D28}" dt="2020-02-21T13:48:27.106" v="20" actId="20577"/>
        <pc:sldMkLst>
          <pc:docMk/>
          <pc:sldMk cId="1920111014" sldId="256"/>
        </pc:sldMkLst>
        <pc:spChg chg="mod">
          <ac:chgData name="Özgür ÖZTÜRK" userId="99af92eb8e3f1dda" providerId="LiveId" clId="{6F81C153-46D4-4751-9861-F7F5A8BD7D28}" dt="2020-02-21T13:48:27.106" v="20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465021443" sldId="262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223730991" sldId="268"/>
        </pc:sldMkLst>
      </pc:sldChg>
      <pc:sldChg chg="del">
        <pc:chgData name="Özgür ÖZTÜRK" userId="99af92eb8e3f1dda" providerId="LiveId" clId="{6F81C153-46D4-4751-9861-F7F5A8BD7D28}" dt="2020-02-21T14:18:37.421" v="1711" actId="18676"/>
        <pc:sldMkLst>
          <pc:docMk/>
          <pc:sldMk cId="1989555738" sldId="269"/>
        </pc:sldMkLst>
      </pc:sldChg>
      <pc:sldChg chg="addSp delSp modSp add ord">
        <pc:chgData name="Özgür ÖZTÜRK" userId="99af92eb8e3f1dda" providerId="LiveId" clId="{6F81C153-46D4-4751-9861-F7F5A8BD7D28}" dt="2020-02-21T13:53:49.962" v="311" actId="20577"/>
        <pc:sldMkLst>
          <pc:docMk/>
          <pc:sldMk cId="592900636" sldId="270"/>
        </pc:sldMkLst>
        <pc:spChg chg="mod">
          <ac:chgData name="Özgür ÖZTÜRK" userId="99af92eb8e3f1dda" providerId="LiveId" clId="{6F81C153-46D4-4751-9861-F7F5A8BD7D28}" dt="2020-02-21T13:53:49.962" v="311" actId="20577"/>
          <ac:spMkLst>
            <pc:docMk/>
            <pc:sldMk cId="592900636" sldId="270"/>
            <ac:spMk id="2" creationId="{00000000-0000-0000-0000-000000000000}"/>
          </ac:spMkLst>
        </pc:spChg>
        <pc:spChg chg="mod">
          <ac:chgData name="Özgür ÖZTÜRK" userId="99af92eb8e3f1dda" providerId="LiveId" clId="{6F81C153-46D4-4751-9861-F7F5A8BD7D28}" dt="2020-02-21T13:53:38.614" v="309" actId="20577"/>
          <ac:spMkLst>
            <pc:docMk/>
            <pc:sldMk cId="592900636" sldId="270"/>
            <ac:spMk id="4" creationId="{00000000-0000-0000-0000-000000000000}"/>
          </ac:spMkLst>
        </pc:spChg>
        <pc:spChg chg="del">
          <ac:chgData name="Özgür ÖZTÜRK" userId="99af92eb8e3f1dda" providerId="LiveId" clId="{6F81C153-46D4-4751-9861-F7F5A8BD7D28}" dt="2020-02-21T13:51:36.895" v="26"/>
          <ac:spMkLst>
            <pc:docMk/>
            <pc:sldMk cId="592900636" sldId="270"/>
            <ac:spMk id="6" creationId="{00000000-0000-0000-0000-000000000000}"/>
          </ac:spMkLst>
        </pc:spChg>
        <pc:picChg chg="add">
          <ac:chgData name="Özgür ÖZTÜRK" userId="99af92eb8e3f1dda" providerId="LiveId" clId="{6F81C153-46D4-4751-9861-F7F5A8BD7D28}" dt="2020-02-21T13:51:36.895" v="26"/>
          <ac:picMkLst>
            <pc:docMk/>
            <pc:sldMk cId="592900636" sldId="270"/>
            <ac:picMk id="1026" creationId="{A9BECD98-0E16-4C70-8BE9-80E2EA75AC18}"/>
          </ac:picMkLst>
        </pc:picChg>
      </pc:sldChg>
      <pc:sldChg chg="addSp delSp modSp add ord">
        <pc:chgData name="Özgür ÖZTÜRK" userId="99af92eb8e3f1dda" providerId="LiveId" clId="{6F81C153-46D4-4751-9861-F7F5A8BD7D28}" dt="2020-02-21T14:22:23.223" v="1716" actId="20577"/>
        <pc:sldMkLst>
          <pc:docMk/>
          <pc:sldMk cId="442286014" sldId="271"/>
        </pc:sldMkLst>
        <pc:spChg chg="mod">
          <ac:chgData name="Özgür ÖZTÜRK" userId="99af92eb8e3f1dda" providerId="LiveId" clId="{6F81C153-46D4-4751-9861-F7F5A8BD7D28}" dt="2020-02-21T13:58:15.642" v="335" actId="20577"/>
          <ac:spMkLst>
            <pc:docMk/>
            <pc:sldMk cId="442286014" sldId="271"/>
            <ac:spMk id="2" creationId="{00000000-0000-0000-0000-000000000000}"/>
          </ac:spMkLst>
        </pc:spChg>
        <pc:spChg chg="mod">
          <ac:chgData name="Özgür ÖZTÜRK" userId="99af92eb8e3f1dda" providerId="LiveId" clId="{6F81C153-46D4-4751-9861-F7F5A8BD7D28}" dt="2020-02-21T14:22:23.223" v="1716" actId="20577"/>
          <ac:spMkLst>
            <pc:docMk/>
            <pc:sldMk cId="442286014" sldId="271"/>
            <ac:spMk id="5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00:02.364" v="372"/>
          <ac:spMkLst>
            <pc:docMk/>
            <pc:sldMk cId="442286014" sldId="271"/>
            <ac:spMk id="7" creationId="{379EAA4A-5CCF-4A72-BF47-3CCEA0A95A82}"/>
          </ac:spMkLst>
        </pc:spChg>
        <pc:graphicFrameChg chg="del">
          <ac:chgData name="Özgür ÖZTÜRK" userId="99af92eb8e3f1dda" providerId="LiveId" clId="{6F81C153-46D4-4751-9861-F7F5A8BD7D28}" dt="2020-02-21T13:58:30.061" v="371" actId="478"/>
          <ac:graphicFrameMkLst>
            <pc:docMk/>
            <pc:sldMk cId="442286014" sldId="271"/>
            <ac:graphicFrameMk id="4" creationId="{00000000-0000-0000-0000-000000000000}"/>
          </ac:graphicFrameMkLst>
        </pc:graphicFrameChg>
        <pc:picChg chg="add">
          <ac:chgData name="Özgür ÖZTÜRK" userId="99af92eb8e3f1dda" providerId="LiveId" clId="{6F81C153-46D4-4751-9861-F7F5A8BD7D28}" dt="2020-02-21T14:00:02.364" v="372"/>
          <ac:picMkLst>
            <pc:docMk/>
            <pc:sldMk cId="442286014" sldId="271"/>
            <ac:picMk id="2050" creationId="{0413AC0F-A55B-4713-8839-01C8C9D1443F}"/>
          </ac:picMkLst>
        </pc:picChg>
      </pc:sldChg>
      <pc:sldChg chg="addSp delSp modSp add">
        <pc:chgData name="Özgür ÖZTÜRK" userId="99af92eb8e3f1dda" providerId="LiveId" clId="{6F81C153-46D4-4751-9861-F7F5A8BD7D28}" dt="2020-02-21T14:03:13.058" v="839" actId="20577"/>
        <pc:sldMkLst>
          <pc:docMk/>
          <pc:sldMk cId="2390695694" sldId="272"/>
        </pc:sldMkLst>
        <pc:spChg chg="mod">
          <ac:chgData name="Özgür ÖZTÜRK" userId="99af92eb8e3f1dda" providerId="LiveId" clId="{6F81C153-46D4-4751-9861-F7F5A8BD7D28}" dt="2020-02-21T14:00:42.107" v="383" actId="20577"/>
          <ac:spMkLst>
            <pc:docMk/>
            <pc:sldMk cId="2390695694" sldId="272"/>
            <ac:spMk id="2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02:10.564" v="581"/>
          <ac:spMkLst>
            <pc:docMk/>
            <pc:sldMk cId="2390695694" sldId="272"/>
            <ac:spMk id="3" creationId="{4FE516B3-80ED-4570-B277-F2F04D42FD6D}"/>
          </ac:spMkLst>
        </pc:spChg>
        <pc:spChg chg="mod">
          <ac:chgData name="Özgür ÖZTÜRK" userId="99af92eb8e3f1dda" providerId="LiveId" clId="{6F81C153-46D4-4751-9861-F7F5A8BD7D28}" dt="2020-02-21T14:03:13.058" v="839" actId="20577"/>
          <ac:spMkLst>
            <pc:docMk/>
            <pc:sldMk cId="2390695694" sldId="272"/>
            <ac:spMk id="5" creationId="{00000000-0000-0000-0000-000000000000}"/>
          </ac:spMkLst>
        </pc:spChg>
        <pc:picChg chg="del">
          <ac:chgData name="Özgür ÖZTÜRK" userId="99af92eb8e3f1dda" providerId="LiveId" clId="{6F81C153-46D4-4751-9861-F7F5A8BD7D28}" dt="2020-02-21T14:01:26.838" v="580" actId="478"/>
          <ac:picMkLst>
            <pc:docMk/>
            <pc:sldMk cId="2390695694" sldId="272"/>
            <ac:picMk id="2050" creationId="{0413AC0F-A55B-4713-8839-01C8C9D1443F}"/>
          </ac:picMkLst>
        </pc:picChg>
        <pc:picChg chg="add">
          <ac:chgData name="Özgür ÖZTÜRK" userId="99af92eb8e3f1dda" providerId="LiveId" clId="{6F81C153-46D4-4751-9861-F7F5A8BD7D28}" dt="2020-02-21T14:02:10.564" v="581"/>
          <ac:picMkLst>
            <pc:docMk/>
            <pc:sldMk cId="2390695694" sldId="272"/>
            <ac:picMk id="3074" creationId="{82E9D3F9-6937-46CC-8E9F-6F51F2D490A6}"/>
          </ac:picMkLst>
        </pc:picChg>
      </pc:sldChg>
      <pc:sldChg chg="addSp delSp modSp add">
        <pc:chgData name="Özgür ÖZTÜRK" userId="99af92eb8e3f1dda" providerId="LiveId" clId="{6F81C153-46D4-4751-9861-F7F5A8BD7D28}" dt="2020-02-21T14:09:31.401" v="1142" actId="20577"/>
        <pc:sldMkLst>
          <pc:docMk/>
          <pc:sldMk cId="530458541" sldId="273"/>
        </pc:sldMkLst>
        <pc:spChg chg="mod">
          <ac:chgData name="Özgür ÖZTÜRK" userId="99af92eb8e3f1dda" providerId="LiveId" clId="{6F81C153-46D4-4751-9861-F7F5A8BD7D28}" dt="2020-02-21T14:03:57.168" v="868" actId="20577"/>
          <ac:spMkLst>
            <pc:docMk/>
            <pc:sldMk cId="530458541" sldId="273"/>
            <ac:spMk id="2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06:05.851" v="872"/>
          <ac:spMkLst>
            <pc:docMk/>
            <pc:sldMk cId="530458541" sldId="273"/>
            <ac:spMk id="3" creationId="{4095E30E-4DAC-450D-BCCA-4CB0E92237E3}"/>
          </ac:spMkLst>
        </pc:spChg>
        <pc:spChg chg="add del">
          <ac:chgData name="Özgür ÖZTÜRK" userId="99af92eb8e3f1dda" providerId="LiveId" clId="{6F81C153-46D4-4751-9861-F7F5A8BD7D28}" dt="2020-02-21T14:06:04.232" v="871"/>
          <ac:spMkLst>
            <pc:docMk/>
            <pc:sldMk cId="530458541" sldId="273"/>
            <ac:spMk id="4" creationId="{C5783F01-650A-4D45-B05D-3C9B7099D202}"/>
          </ac:spMkLst>
        </pc:spChg>
        <pc:spChg chg="mod">
          <ac:chgData name="Özgür ÖZTÜRK" userId="99af92eb8e3f1dda" providerId="LiveId" clId="{6F81C153-46D4-4751-9861-F7F5A8BD7D28}" dt="2020-02-21T14:09:31.401" v="1142" actId="20577"/>
          <ac:spMkLst>
            <pc:docMk/>
            <pc:sldMk cId="530458541" sldId="273"/>
            <ac:spMk id="5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07:50.237" v="873"/>
          <ac:spMkLst>
            <pc:docMk/>
            <pc:sldMk cId="530458541" sldId="273"/>
            <ac:spMk id="7" creationId="{B70FE17D-4D7E-4079-9D1B-196F2B194B35}"/>
          </ac:spMkLst>
        </pc:spChg>
        <pc:picChg chg="add mod">
          <ac:chgData name="Özgür ÖZTÜRK" userId="99af92eb8e3f1dda" providerId="LiveId" clId="{6F81C153-46D4-4751-9861-F7F5A8BD7D28}" dt="2020-02-21T14:07:50.237" v="873"/>
          <ac:picMkLst>
            <pc:docMk/>
            <pc:sldMk cId="530458541" sldId="273"/>
            <ac:picMk id="8" creationId="{442BF137-FD49-4828-9C28-F3728DEB6E6F}"/>
          </ac:picMkLst>
        </pc:picChg>
        <pc:picChg chg="del">
          <ac:chgData name="Özgür ÖZTÜRK" userId="99af92eb8e3f1dda" providerId="LiveId" clId="{6F81C153-46D4-4751-9861-F7F5A8BD7D28}" dt="2020-02-21T14:06:01.248" v="869" actId="478"/>
          <ac:picMkLst>
            <pc:docMk/>
            <pc:sldMk cId="530458541" sldId="273"/>
            <ac:picMk id="3074" creationId="{82E9D3F9-6937-46CC-8E9F-6F51F2D490A6}"/>
          </ac:picMkLst>
        </pc:picChg>
      </pc:sldChg>
      <pc:sldChg chg="addSp delSp modSp add">
        <pc:chgData name="Özgür ÖZTÜRK" userId="99af92eb8e3f1dda" providerId="LiveId" clId="{6F81C153-46D4-4751-9861-F7F5A8BD7D28}" dt="2020-02-21T14:14:02.632" v="1407"/>
        <pc:sldMkLst>
          <pc:docMk/>
          <pc:sldMk cId="3366025753" sldId="274"/>
        </pc:sldMkLst>
        <pc:spChg chg="mod">
          <ac:chgData name="Özgür ÖZTÜRK" userId="99af92eb8e3f1dda" providerId="LiveId" clId="{6F81C153-46D4-4751-9861-F7F5A8BD7D28}" dt="2020-02-21T14:10:00.981" v="1150" actId="20577"/>
          <ac:spMkLst>
            <pc:docMk/>
            <pc:sldMk cId="3366025753" sldId="274"/>
            <ac:spMk id="2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14:02.632" v="1407"/>
          <ac:spMkLst>
            <pc:docMk/>
            <pc:sldMk cId="3366025753" sldId="274"/>
            <ac:spMk id="4" creationId="{B7C613BF-E740-4C0F-A0F1-260B1A881912}"/>
          </ac:spMkLst>
        </pc:spChg>
        <pc:spChg chg="mod">
          <ac:chgData name="Özgür ÖZTÜRK" userId="99af92eb8e3f1dda" providerId="LiveId" clId="{6F81C153-46D4-4751-9861-F7F5A8BD7D28}" dt="2020-02-21T14:13:49.841" v="1403" actId="20577"/>
          <ac:spMkLst>
            <pc:docMk/>
            <pc:sldMk cId="3366025753" sldId="274"/>
            <ac:spMk id="5" creationId="{00000000-0000-0000-0000-000000000000}"/>
          </ac:spMkLst>
        </pc:spChg>
        <pc:picChg chg="del">
          <ac:chgData name="Özgür ÖZTÜRK" userId="99af92eb8e3f1dda" providerId="LiveId" clId="{6F81C153-46D4-4751-9861-F7F5A8BD7D28}" dt="2020-02-21T14:13:58.798" v="1404" actId="478"/>
          <ac:picMkLst>
            <pc:docMk/>
            <pc:sldMk cId="3366025753" sldId="274"/>
            <ac:picMk id="8" creationId="{442BF137-FD49-4828-9C28-F3728DEB6E6F}"/>
          </ac:picMkLst>
        </pc:picChg>
        <pc:picChg chg="add del">
          <ac:chgData name="Özgür ÖZTÜRK" userId="99af92eb8e3f1dda" providerId="LiveId" clId="{6F81C153-46D4-4751-9861-F7F5A8BD7D28}" dt="2020-02-21T14:14:01.532" v="1406"/>
          <ac:picMkLst>
            <pc:docMk/>
            <pc:sldMk cId="3366025753" sldId="274"/>
            <ac:picMk id="5122" creationId="{BBF0D16F-0090-4134-86CF-3B34953BDDB8}"/>
          </ac:picMkLst>
        </pc:picChg>
        <pc:picChg chg="add">
          <ac:chgData name="Özgür ÖZTÜRK" userId="99af92eb8e3f1dda" providerId="LiveId" clId="{6F81C153-46D4-4751-9861-F7F5A8BD7D28}" dt="2020-02-21T14:14:02.632" v="1407"/>
          <ac:picMkLst>
            <pc:docMk/>
            <pc:sldMk cId="3366025753" sldId="274"/>
            <ac:picMk id="5124" creationId="{1823ADE3-1E59-4686-88F7-DA7EF4E034B4}"/>
          </ac:picMkLst>
        </pc:picChg>
      </pc:sldChg>
      <pc:sldChg chg="addSp delSp modSp add">
        <pc:chgData name="Özgür ÖZTÜRK" userId="99af92eb8e3f1dda" providerId="LiveId" clId="{6F81C153-46D4-4751-9861-F7F5A8BD7D28}" dt="2020-02-21T14:15:16.295" v="1544"/>
        <pc:sldMkLst>
          <pc:docMk/>
          <pc:sldMk cId="2126787352" sldId="275"/>
        </pc:sldMkLst>
        <pc:spChg chg="mod">
          <ac:chgData name="Özgür ÖZTÜRK" userId="99af92eb8e3f1dda" providerId="LiveId" clId="{6F81C153-46D4-4751-9861-F7F5A8BD7D28}" dt="2020-02-21T14:14:15.830" v="1413" actId="20577"/>
          <ac:spMkLst>
            <pc:docMk/>
            <pc:sldMk cId="2126787352" sldId="275"/>
            <ac:spMk id="2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15:16.295" v="1544"/>
          <ac:spMkLst>
            <pc:docMk/>
            <pc:sldMk cId="2126787352" sldId="275"/>
            <ac:spMk id="3" creationId="{0C3439B6-C1D3-4204-A5FF-12ADAEA7DB0A}"/>
          </ac:spMkLst>
        </pc:spChg>
        <pc:spChg chg="mod">
          <ac:chgData name="Özgür ÖZTÜRK" userId="99af92eb8e3f1dda" providerId="LiveId" clId="{6F81C153-46D4-4751-9861-F7F5A8BD7D28}" dt="2020-02-21T14:14:39.360" v="1542" actId="20577"/>
          <ac:spMkLst>
            <pc:docMk/>
            <pc:sldMk cId="2126787352" sldId="275"/>
            <ac:spMk id="5" creationId="{00000000-0000-0000-0000-000000000000}"/>
          </ac:spMkLst>
        </pc:spChg>
        <pc:picChg chg="del">
          <ac:chgData name="Özgür ÖZTÜRK" userId="99af92eb8e3f1dda" providerId="LiveId" clId="{6F81C153-46D4-4751-9861-F7F5A8BD7D28}" dt="2020-02-21T14:14:40.971" v="1543" actId="478"/>
          <ac:picMkLst>
            <pc:docMk/>
            <pc:sldMk cId="2126787352" sldId="275"/>
            <ac:picMk id="5124" creationId="{1823ADE3-1E59-4686-88F7-DA7EF4E034B4}"/>
          </ac:picMkLst>
        </pc:picChg>
        <pc:picChg chg="add">
          <ac:chgData name="Özgür ÖZTÜRK" userId="99af92eb8e3f1dda" providerId="LiveId" clId="{6F81C153-46D4-4751-9861-F7F5A8BD7D28}" dt="2020-02-21T14:15:16.295" v="1544"/>
          <ac:picMkLst>
            <pc:docMk/>
            <pc:sldMk cId="2126787352" sldId="275"/>
            <ac:picMk id="6146" creationId="{1734B2D7-813E-403E-AE73-D07AD8C88C15}"/>
          </ac:picMkLst>
        </pc:picChg>
      </pc:sldChg>
      <pc:sldChg chg="addSp delSp modSp add">
        <pc:chgData name="Özgür ÖZTÜRK" userId="99af92eb8e3f1dda" providerId="LiveId" clId="{6F81C153-46D4-4751-9861-F7F5A8BD7D28}" dt="2020-02-21T14:18:30.628" v="1710"/>
        <pc:sldMkLst>
          <pc:docMk/>
          <pc:sldMk cId="4270438138" sldId="276"/>
        </pc:sldMkLst>
        <pc:spChg chg="mod">
          <ac:chgData name="Özgür ÖZTÜRK" userId="99af92eb8e3f1dda" providerId="LiveId" clId="{6F81C153-46D4-4751-9861-F7F5A8BD7D28}" dt="2020-02-21T14:15:25.596" v="1553" actId="20577"/>
          <ac:spMkLst>
            <pc:docMk/>
            <pc:sldMk cId="4270438138" sldId="276"/>
            <ac:spMk id="2" creationId="{00000000-0000-0000-0000-000000000000}"/>
          </ac:spMkLst>
        </pc:spChg>
        <pc:spChg chg="add del mod">
          <ac:chgData name="Özgür ÖZTÜRK" userId="99af92eb8e3f1dda" providerId="LiveId" clId="{6F81C153-46D4-4751-9861-F7F5A8BD7D28}" dt="2020-02-21T14:18:30.628" v="1710"/>
          <ac:spMkLst>
            <pc:docMk/>
            <pc:sldMk cId="4270438138" sldId="276"/>
            <ac:spMk id="3" creationId="{3ACD0EC0-8337-47D7-A02B-733CD882E1E1}"/>
          </ac:spMkLst>
        </pc:spChg>
        <pc:spChg chg="mod">
          <ac:chgData name="Özgür ÖZTÜRK" userId="99af92eb8e3f1dda" providerId="LiveId" clId="{6F81C153-46D4-4751-9861-F7F5A8BD7D28}" dt="2020-02-21T14:17:43.080" v="1709" actId="20577"/>
          <ac:spMkLst>
            <pc:docMk/>
            <pc:sldMk cId="4270438138" sldId="276"/>
            <ac:spMk id="5" creationId="{00000000-0000-0000-0000-000000000000}"/>
          </ac:spMkLst>
        </pc:spChg>
        <pc:picChg chg="del">
          <ac:chgData name="Özgür ÖZTÜRK" userId="99af92eb8e3f1dda" providerId="LiveId" clId="{6F81C153-46D4-4751-9861-F7F5A8BD7D28}" dt="2020-02-21T14:15:22.122" v="1546" actId="478"/>
          <ac:picMkLst>
            <pc:docMk/>
            <pc:sldMk cId="4270438138" sldId="276"/>
            <ac:picMk id="6146" creationId="{1734B2D7-813E-403E-AE73-D07AD8C88C15}"/>
          </ac:picMkLst>
        </pc:picChg>
        <pc:picChg chg="add">
          <ac:chgData name="Özgür ÖZTÜRK" userId="99af92eb8e3f1dda" providerId="LiveId" clId="{6F81C153-46D4-4751-9861-F7F5A8BD7D28}" dt="2020-02-21T14:18:30.628" v="1710"/>
          <ac:picMkLst>
            <pc:docMk/>
            <pc:sldMk cId="4270438138" sldId="276"/>
            <ac:picMk id="7170" creationId="{A3DAC28B-B54C-4BB2-9791-AC8615AB3BE5}"/>
          </ac:picMkLst>
        </pc:pic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Network Driver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Sihri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planda</a:t>
            </a:r>
            <a:r>
              <a:rPr lang="en-US" dirty="0"/>
              <a:t> </a:t>
            </a:r>
            <a:r>
              <a:rPr lang="en-US" dirty="0" err="1"/>
              <a:t>onlarca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servisten</a:t>
            </a:r>
            <a:r>
              <a:rPr lang="en-US" dirty="0"/>
              <a:t> </a:t>
            </a:r>
            <a:r>
              <a:rPr lang="en-US" dirty="0" err="1"/>
              <a:t>oluşması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altyapısal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yıllardır</a:t>
            </a:r>
            <a:r>
              <a:rPr lang="en-US" dirty="0"/>
              <a:t> </a:t>
            </a:r>
            <a:r>
              <a:rPr lang="en-US" dirty="0" err="1"/>
              <a:t>alıştığımız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bildiğimizin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sunmaz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2B82-75EC-4F08-B3F2-865520496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1026" name="Picture 2" descr="Docker Engine Diagram">
            <a:extLst>
              <a:ext uri="{FF2B5EF4-FFF2-40B4-BE49-F238E27FC236}">
                <a16:creationId xmlns:a16="http://schemas.microsoft.com/office/drawing/2014/main" id="{A9BECD98-0E16-4C70-8BE9-80E2EA75A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1" y="2043112"/>
            <a:ext cx="48101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9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 Driver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  <a:p>
            <a:r>
              <a:rPr lang="en-US" dirty="0"/>
              <a:t>Host</a:t>
            </a:r>
          </a:p>
          <a:p>
            <a:r>
              <a:rPr lang="en-US" dirty="0" err="1"/>
              <a:t>Macvlan</a:t>
            </a:r>
            <a:endParaRPr lang="en-US" dirty="0"/>
          </a:p>
          <a:p>
            <a:r>
              <a:rPr lang="en-US" dirty="0"/>
              <a:t>None</a:t>
            </a:r>
          </a:p>
          <a:p>
            <a:r>
              <a:rPr lang="en-US" dirty="0"/>
              <a:t>Overlay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2050" name="Picture 2" descr="Image result for docker network logo">
            <a:extLst>
              <a:ext uri="{FF2B5EF4-FFF2-40B4-BE49-F238E27FC236}">
                <a16:creationId xmlns:a16="http://schemas.microsoft.com/office/drawing/2014/main" id="{0413AC0F-A55B-4713-8839-01C8C9D144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284860"/>
            <a:ext cx="4419600" cy="350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28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driverdır</a:t>
            </a:r>
            <a:r>
              <a:rPr lang="en-US" dirty="0"/>
              <a:t>. Network </a:t>
            </a:r>
            <a:r>
              <a:rPr lang="en-US" dirty="0" err="1"/>
              <a:t>objesi</a:t>
            </a:r>
            <a:r>
              <a:rPr lang="en-US" dirty="0"/>
              <a:t> </a:t>
            </a:r>
            <a:r>
              <a:rPr lang="en-US" dirty="0" err="1"/>
              <a:t>yaratılırken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driver </a:t>
            </a:r>
            <a:r>
              <a:rPr lang="en-US" dirty="0" err="1"/>
              <a:t>belirtilmezse</a:t>
            </a:r>
            <a:r>
              <a:rPr lang="en-US" dirty="0"/>
              <a:t> bridge driver </a:t>
            </a:r>
            <a:r>
              <a:rPr lang="en-US" dirty="0" err="1"/>
              <a:t>ile</a:t>
            </a:r>
            <a:r>
              <a:rPr lang="en-US" dirty="0"/>
              <a:t> network </a:t>
            </a:r>
            <a:r>
              <a:rPr lang="en-US" dirty="0" err="1"/>
              <a:t>yaratılır</a:t>
            </a:r>
            <a:r>
              <a:rPr lang="en-US" dirty="0"/>
              <a:t>. </a:t>
            </a:r>
          </a:p>
          <a:p>
            <a:r>
              <a:rPr lang="en-US" dirty="0"/>
              <a:t>Her Docker </a:t>
            </a:r>
            <a:r>
              <a:rPr lang="en-US" dirty="0" err="1"/>
              <a:t>kurulu</a:t>
            </a:r>
            <a:r>
              <a:rPr lang="en-US" dirty="0"/>
              <a:t> host </a:t>
            </a:r>
            <a:r>
              <a:rPr lang="en-US" dirty="0" err="1"/>
              <a:t>üstünde</a:t>
            </a:r>
            <a:r>
              <a:rPr lang="en-US" dirty="0"/>
              <a:t> bridge driver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yaratılmış</a:t>
            </a:r>
            <a:r>
              <a:rPr lang="en-US" dirty="0"/>
              <a:t> “Bridge” </a:t>
            </a:r>
            <a:r>
              <a:rPr lang="en-US" dirty="0" err="1"/>
              <a:t>adında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network </a:t>
            </a:r>
            <a:r>
              <a:rPr lang="en-US" dirty="0" err="1"/>
              <a:t>bulunur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container </a:t>
            </a:r>
            <a:r>
              <a:rPr lang="en-US" dirty="0" err="1"/>
              <a:t>yaratıldığında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</a:t>
            </a:r>
            <a:r>
              <a:rPr lang="en-US" dirty="0" err="1"/>
              <a:t>belirtimediği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3074" name="Picture 2" descr="Image result for docker bridge">
            <a:extLst>
              <a:ext uri="{FF2B5EF4-FFF2-40B4-BE49-F238E27FC236}">
                <a16:creationId xmlns:a16="http://schemas.microsoft.com/office/drawing/2014/main" id="{82E9D3F9-6937-46CC-8E9F-6F51F2D490A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1978163"/>
            <a:ext cx="4419600" cy="412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 </a:t>
            </a:r>
            <a:r>
              <a:rPr lang="en-US" dirty="0" err="1"/>
              <a:t>sistemde</a:t>
            </a:r>
            <a:r>
              <a:rPr lang="en-US" dirty="0"/>
              <a:t> host driver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yaratılmış</a:t>
            </a:r>
            <a:r>
              <a:rPr lang="en-US" dirty="0"/>
              <a:t> “Host” </a:t>
            </a:r>
            <a:r>
              <a:rPr lang="en-US" dirty="0" err="1"/>
              <a:t>adından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network </a:t>
            </a:r>
            <a:r>
              <a:rPr lang="en-US" dirty="0" err="1"/>
              <a:t>bulunur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container’da</a:t>
            </a:r>
            <a:r>
              <a:rPr lang="en-US" dirty="0"/>
              <a:t> network </a:t>
            </a:r>
            <a:r>
              <a:rPr lang="en-US" dirty="0" err="1"/>
              <a:t>izolasyonu</a:t>
            </a:r>
            <a:r>
              <a:rPr lang="en-US" dirty="0"/>
              <a:t> </a:t>
            </a:r>
            <a:r>
              <a:rPr lang="en-US" dirty="0" err="1"/>
              <a:t>olmaz</a:t>
            </a:r>
            <a:r>
              <a:rPr lang="en-US" dirty="0"/>
              <a:t>. Sanki o host </a:t>
            </a:r>
            <a:r>
              <a:rPr lang="en-US" dirty="0" err="1"/>
              <a:t>üstünde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process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host’un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kaynaklarını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2BF137-FD49-4828-9C28-F3728DEB6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6813" y="2389851"/>
            <a:ext cx="4419600" cy="32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MacVlan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 driver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network </a:t>
            </a:r>
            <a:r>
              <a:rPr lang="en-US" dirty="0" err="1"/>
              <a:t>objeleri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containerlar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ağlara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mac </a:t>
            </a:r>
            <a:r>
              <a:rPr lang="en-US" dirty="0" err="1"/>
              <a:t>adreslerine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adaptörüne</a:t>
            </a:r>
            <a:r>
              <a:rPr lang="en-US" dirty="0"/>
              <a:t> </a:t>
            </a:r>
            <a:r>
              <a:rPr lang="en-US" dirty="0" err="1"/>
              <a:t>sahipmişcesine</a:t>
            </a:r>
            <a:r>
              <a:rPr lang="en-US" dirty="0"/>
              <a:t> </a:t>
            </a:r>
            <a:r>
              <a:rPr lang="en-US" dirty="0" err="1"/>
              <a:t>bağlanabilirler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5124" name="Picture 4" descr="Docker and macvlan">
            <a:extLst>
              <a:ext uri="{FF2B5EF4-FFF2-40B4-BE49-F238E27FC236}">
                <a16:creationId xmlns:a16="http://schemas.microsoft.com/office/drawing/2014/main" id="{1823ADE3-1E59-4686-88F7-DA7EF4E034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59" y="1905000"/>
            <a:ext cx="419390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02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bağlantısına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olmasın</a:t>
            </a:r>
            <a:r>
              <a:rPr lang="en-US" dirty="0"/>
              <a:t> </a:t>
            </a:r>
            <a:r>
              <a:rPr lang="en-US" dirty="0" err="1"/>
              <a:t>istenirse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driver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yaratılan</a:t>
            </a:r>
            <a:r>
              <a:rPr lang="en-US" dirty="0"/>
              <a:t>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bağlanır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6146" name="Picture 2" descr="Image result for none">
            <a:extLst>
              <a:ext uri="{FF2B5EF4-FFF2-40B4-BE49-F238E27FC236}">
                <a16:creationId xmlns:a16="http://schemas.microsoft.com/office/drawing/2014/main" id="{1734B2D7-813E-403E-AE73-D07AD8C88C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3067050"/>
            <a:ext cx="40671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hostlar</a:t>
            </a:r>
            <a:r>
              <a:rPr lang="en-US" dirty="0"/>
              <a:t> </a:t>
            </a:r>
            <a:r>
              <a:rPr lang="en-US" dirty="0" err="1"/>
              <a:t>üstündeki</a:t>
            </a:r>
            <a:r>
              <a:rPr lang="en-US" dirty="0"/>
              <a:t> </a:t>
            </a:r>
            <a:r>
              <a:rPr lang="en-US" dirty="0" err="1"/>
              <a:t>containerların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ağda</a:t>
            </a:r>
            <a:r>
              <a:rPr lang="en-US" dirty="0"/>
              <a:t> </a:t>
            </a:r>
            <a:r>
              <a:rPr lang="en-US" dirty="0" err="1"/>
              <a:t>çalışıyormuş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istendiği</a:t>
            </a:r>
            <a:r>
              <a:rPr lang="en-US" dirty="0"/>
              <a:t> zaman Overlay </a:t>
            </a:r>
            <a:r>
              <a:rPr lang="en-US" dirty="0" err="1"/>
              <a:t>networkler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F975E-2D7C-4CD6-B124-F14C92928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5" y="6312027"/>
            <a:ext cx="1366423" cy="468000"/>
          </a:xfrm>
          <a:prstGeom prst="rect">
            <a:avLst/>
          </a:prstGeom>
        </p:spPr>
      </p:pic>
      <p:pic>
        <p:nvPicPr>
          <p:cNvPr id="7170" name="Picture 2" descr="Image result for docker overlay docker.com">
            <a:extLst>
              <a:ext uri="{FF2B5EF4-FFF2-40B4-BE49-F238E27FC236}">
                <a16:creationId xmlns:a16="http://schemas.microsoft.com/office/drawing/2014/main" id="{A3DAC28B-B54C-4BB2-9791-AC8615AB3BE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3" y="2885493"/>
            <a:ext cx="4419600" cy="230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4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54</TotalTime>
  <Words>175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Docker Network Driver</vt:lpstr>
      <vt:lpstr>Docker Sihri</vt:lpstr>
      <vt:lpstr>Docker Network Driver</vt:lpstr>
      <vt:lpstr>Bridge</vt:lpstr>
      <vt:lpstr>Host</vt:lpstr>
      <vt:lpstr>MacVlan</vt:lpstr>
      <vt:lpstr>None</vt:lpstr>
      <vt:lpstr>Overlay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2020-02-21T14:22:54Z</dcterms:modified>
</cp:coreProperties>
</file>