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8C9EF-DE7F-4BC4-A7CE-C1E9A89675D4}" v="2" dt="2020-02-21T14:34:07.07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178C9EF-DE7F-4BC4-A7CE-C1E9A89675D4}"/>
    <pc:docChg chg="undo custSel addSld delSld modSld delSection modSection">
      <pc:chgData name="Özgür ÖZTÜRK" userId="99af92eb8e3f1dda" providerId="LiveId" clId="{D178C9EF-DE7F-4BC4-A7CE-C1E9A89675D4}" dt="2020-02-21T14:34:34.593" v="108" actId="20577"/>
      <pc:docMkLst>
        <pc:docMk/>
      </pc:docMkLst>
      <pc:sldChg chg="modSp">
        <pc:chgData name="Özgür ÖZTÜRK" userId="99af92eb8e3f1dda" providerId="LiveId" clId="{D178C9EF-DE7F-4BC4-A7CE-C1E9A89675D4}" dt="2020-02-21T14:33:43.999" v="39" actId="404"/>
        <pc:sldMkLst>
          <pc:docMk/>
          <pc:sldMk cId="1920111014" sldId="256"/>
        </pc:sldMkLst>
        <pc:spChg chg="mod">
          <ac:chgData name="Özgür ÖZTÜRK" userId="99af92eb8e3f1dda" providerId="LiveId" clId="{D178C9EF-DE7F-4BC4-A7CE-C1E9A89675D4}" dt="2020-02-21T14:33:43.999" v="39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addSp delSp modSp add">
        <pc:chgData name="Özgür ÖZTÜRK" userId="99af92eb8e3f1dda" providerId="LiveId" clId="{D178C9EF-DE7F-4BC4-A7CE-C1E9A89675D4}" dt="2020-02-21T14:34:34.593" v="108" actId="20577"/>
        <pc:sldMkLst>
          <pc:docMk/>
          <pc:sldMk cId="328138468" sldId="257"/>
        </pc:sldMkLst>
        <pc:spChg chg="mod">
          <ac:chgData name="Özgür ÖZTÜRK" userId="99af92eb8e3f1dda" providerId="LiveId" clId="{D178C9EF-DE7F-4BC4-A7CE-C1E9A89675D4}" dt="2020-02-21T14:34:34.593" v="108" actId="20577"/>
          <ac:spMkLst>
            <pc:docMk/>
            <pc:sldMk cId="328138468" sldId="257"/>
            <ac:spMk id="2" creationId="{6BD398DE-9BC9-46B0-949F-A93BF2DE6E6C}"/>
          </ac:spMkLst>
        </pc:spChg>
        <pc:spChg chg="del">
          <ac:chgData name="Özgür ÖZTÜRK" userId="99af92eb8e3f1dda" providerId="LiveId" clId="{D178C9EF-DE7F-4BC4-A7CE-C1E9A89675D4}" dt="2020-02-21T14:34:07.073" v="84"/>
          <ac:spMkLst>
            <pc:docMk/>
            <pc:sldMk cId="328138468" sldId="257"/>
            <ac:spMk id="3" creationId="{51A7DE31-322D-4B09-B148-0A8FE567F63E}"/>
          </ac:spMkLst>
        </pc:spChg>
        <pc:picChg chg="add">
          <ac:chgData name="Özgür ÖZTÜRK" userId="99af92eb8e3f1dda" providerId="LiveId" clId="{D178C9EF-DE7F-4BC4-A7CE-C1E9A89675D4}" dt="2020-02-21T14:34:07.073" v="84"/>
          <ac:picMkLst>
            <pc:docMk/>
            <pc:sldMk cId="328138468" sldId="257"/>
            <ac:picMk id="1026" creationId="{E2F9726C-E9E2-4C30-96C8-B284BCAF9C06}"/>
          </ac:picMkLst>
        </pc:picChg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Docker Network </a:t>
            </a:r>
            <a:r>
              <a:rPr lang="en-US" sz="4400" dirty="0" err="1"/>
              <a:t>Objeleri</a:t>
            </a:r>
            <a:r>
              <a:rPr lang="en-US" sz="4400" dirty="0"/>
              <a:t>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8DE-9BC9-46B0-949F-A93BF2DE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Bridge </a:t>
            </a:r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container</a:t>
            </a:r>
            <a:endParaRPr lang="en-DE" dirty="0"/>
          </a:p>
        </p:txBody>
      </p:sp>
      <p:pic>
        <p:nvPicPr>
          <p:cNvPr id="1026" name="Picture 2" descr="bridge1">
            <a:extLst>
              <a:ext uri="{FF2B5EF4-FFF2-40B4-BE49-F238E27FC236}">
                <a16:creationId xmlns:a16="http://schemas.microsoft.com/office/drawing/2014/main" id="{E2F9726C-E9E2-4C30-96C8-B284BCAF9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26" y="1905000"/>
            <a:ext cx="348817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24</TotalTime>
  <Words>11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Corbel</vt:lpstr>
      <vt:lpstr>Chalkboard 16x9</vt:lpstr>
      <vt:lpstr>Docker Network Objeleri - 1</vt:lpstr>
      <vt:lpstr>Bridge Network’e bağlı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2020-02-21T14:34:37Z</dcterms:modified>
</cp:coreProperties>
</file>