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2" r:id="rId4"/>
    <p:sldId id="273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7F4DF-446E-4DC4-8FE9-5289019AB154}" v="24" dt="2020-02-22T15:14:53.28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5227F4DF-446E-4DC4-8FE9-5289019AB154}"/>
    <pc:docChg chg="undo custSel addSld delSld modSld delSection modSection">
      <pc:chgData name="Özgür ÖZTÜRK" userId="99af92eb8e3f1dda" providerId="LiveId" clId="{5227F4DF-446E-4DC4-8FE9-5289019AB154}" dt="2020-02-22T15:17:18.950" v="802" actId="18676"/>
      <pc:docMkLst>
        <pc:docMk/>
      </pc:docMkLst>
      <pc:sldChg chg="modSp mod">
        <pc:chgData name="Özgür ÖZTÜRK" userId="99af92eb8e3f1dda" providerId="LiveId" clId="{5227F4DF-446E-4DC4-8FE9-5289019AB154}" dt="2020-02-22T15:02:49.939" v="40" actId="404"/>
        <pc:sldMkLst>
          <pc:docMk/>
          <pc:sldMk cId="1920111014" sldId="256"/>
        </pc:sldMkLst>
        <pc:spChg chg="mod">
          <ac:chgData name="Özgür ÖZTÜRK" userId="99af92eb8e3f1dda" providerId="LiveId" clId="{5227F4DF-446E-4DC4-8FE9-5289019AB154}" dt="2020-02-22T15:02:49.939" v="40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465021443" sldId="262"/>
        </pc:sldMkLst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223730991" sldId="268"/>
        </pc:sldMkLst>
      </pc:sldChg>
      <pc:sldChg chg="del">
        <pc:chgData name="Özgür ÖZTÜRK" userId="99af92eb8e3f1dda" providerId="LiveId" clId="{5227F4DF-446E-4DC4-8FE9-5289019AB154}" dt="2020-02-22T15:17:18.950" v="802" actId="18676"/>
        <pc:sldMkLst>
          <pc:docMk/>
          <pc:sldMk cId="1989555738" sldId="269"/>
        </pc:sldMkLst>
      </pc:sldChg>
      <pc:sldChg chg="addSp delSp modSp add mod">
        <pc:chgData name="Özgür ÖZTÜRK" userId="99af92eb8e3f1dda" providerId="LiveId" clId="{5227F4DF-446E-4DC4-8FE9-5289019AB154}" dt="2020-02-22T15:13:02.755" v="241" actId="20577"/>
        <pc:sldMkLst>
          <pc:docMk/>
          <pc:sldMk cId="3531172217" sldId="271"/>
        </pc:sldMkLst>
        <pc:spChg chg="mod">
          <ac:chgData name="Özgür ÖZTÜRK" userId="99af92eb8e3f1dda" providerId="LiveId" clId="{5227F4DF-446E-4DC4-8FE9-5289019AB154}" dt="2020-02-22T15:11:13.498" v="188" actId="20577"/>
          <ac:spMkLst>
            <pc:docMk/>
            <pc:sldMk cId="3531172217" sldId="271"/>
            <ac:spMk id="2" creationId="{00000000-0000-0000-0000-000000000000}"/>
          </ac:spMkLst>
        </pc:spChg>
        <pc:spChg chg="del">
          <ac:chgData name="Özgür ÖZTÜRK" userId="99af92eb8e3f1dda" providerId="LiveId" clId="{5227F4DF-446E-4DC4-8FE9-5289019AB154}" dt="2020-02-22T15:04:28.632" v="42" actId="478"/>
          <ac:spMkLst>
            <pc:docMk/>
            <pc:sldMk cId="3531172217" sldId="271"/>
            <ac:spMk id="17" creationId="{3BA5CBD7-5007-4B57-8DAF-CFEF13F7BD0E}"/>
          </ac:spMkLst>
        </pc:spChg>
        <pc:spChg chg="mod">
          <ac:chgData name="Özgür ÖZTÜRK" userId="99af92eb8e3f1dda" providerId="LiveId" clId="{5227F4DF-446E-4DC4-8FE9-5289019AB154}" dt="2020-02-22T15:05:42.765" v="67" actId="1076"/>
          <ac:spMkLst>
            <pc:docMk/>
            <pc:sldMk cId="3531172217" sldId="271"/>
            <ac:spMk id="18" creationId="{DC1B77D9-CBE2-4347-8C90-53FF2F2017CD}"/>
          </ac:spMkLst>
        </pc:spChg>
        <pc:spChg chg="del">
          <ac:chgData name="Özgür ÖZTÜRK" userId="99af92eb8e3f1dda" providerId="LiveId" clId="{5227F4DF-446E-4DC4-8FE9-5289019AB154}" dt="2020-02-22T15:04:29.384" v="43" actId="478"/>
          <ac:spMkLst>
            <pc:docMk/>
            <pc:sldMk cId="3531172217" sldId="271"/>
            <ac:spMk id="19" creationId="{000C78D7-0BBD-4370-985A-B42A25939F00}"/>
          </ac:spMkLst>
        </pc:spChg>
        <pc:spChg chg="mod">
          <ac:chgData name="Özgür ÖZTÜRK" userId="99af92eb8e3f1dda" providerId="LiveId" clId="{5227F4DF-446E-4DC4-8FE9-5289019AB154}" dt="2020-02-22T15:08:54.022" v="146" actId="1076"/>
          <ac:spMkLst>
            <pc:docMk/>
            <pc:sldMk cId="3531172217" sldId="271"/>
            <ac:spMk id="26" creationId="{6C5CD4E8-BFAF-40B7-A802-F5BE3651C670}"/>
          </ac:spMkLst>
        </pc:spChg>
        <pc:spChg chg="mod">
          <ac:chgData name="Özgür ÖZTÜRK" userId="99af92eb8e3f1dda" providerId="LiveId" clId="{5227F4DF-446E-4DC4-8FE9-5289019AB154}" dt="2020-02-22T15:04:57.832" v="56" actId="13822"/>
          <ac:spMkLst>
            <pc:docMk/>
            <pc:sldMk cId="3531172217" sldId="271"/>
            <ac:spMk id="28" creationId="{97C1F3F3-E9C4-49EE-8C96-5D3FA693AA30}"/>
          </ac:spMkLst>
        </pc:spChg>
        <pc:spChg chg="mod">
          <ac:chgData name="Özgür ÖZTÜRK" userId="99af92eb8e3f1dda" providerId="LiveId" clId="{5227F4DF-446E-4DC4-8FE9-5289019AB154}" dt="2020-02-22T15:13:02.755" v="241" actId="20577"/>
          <ac:spMkLst>
            <pc:docMk/>
            <pc:sldMk cId="3531172217" sldId="271"/>
            <ac:spMk id="29" creationId="{E13EC961-FF7A-4EE0-B1BE-36D20E549AC0}"/>
          </ac:spMkLst>
        </pc:spChg>
        <pc:spChg chg="del">
          <ac:chgData name="Özgür ÖZTÜRK" userId="99af92eb8e3f1dda" providerId="LiveId" clId="{5227F4DF-446E-4DC4-8FE9-5289019AB154}" dt="2020-02-22T15:06:13.596" v="92" actId="478"/>
          <ac:spMkLst>
            <pc:docMk/>
            <pc:sldMk cId="3531172217" sldId="271"/>
            <ac:spMk id="31" creationId="{3228A32C-8C7A-4CBD-AC1A-5DD144367649}"/>
          </ac:spMkLst>
        </pc:spChg>
        <pc:spChg chg="add mod">
          <ac:chgData name="Özgür ÖZTÜRK" userId="99af92eb8e3f1dda" providerId="LiveId" clId="{5227F4DF-446E-4DC4-8FE9-5289019AB154}" dt="2020-02-22T15:08:54.022" v="146" actId="1076"/>
          <ac:spMkLst>
            <pc:docMk/>
            <pc:sldMk cId="3531172217" sldId="271"/>
            <ac:spMk id="34" creationId="{0A7B4B31-63B6-4C3C-96BE-5404FFD41763}"/>
          </ac:spMkLst>
        </pc:spChg>
        <pc:spChg chg="add mod">
          <ac:chgData name="Özgür ÖZTÜRK" userId="99af92eb8e3f1dda" providerId="LiveId" clId="{5227F4DF-446E-4DC4-8FE9-5289019AB154}" dt="2020-02-22T15:08:54.022" v="146" actId="1076"/>
          <ac:spMkLst>
            <pc:docMk/>
            <pc:sldMk cId="3531172217" sldId="271"/>
            <ac:spMk id="36" creationId="{0E767B83-BA8E-4139-BC89-EE7E15D6A3DE}"/>
          </ac:spMkLst>
        </pc:spChg>
        <pc:spChg chg="del">
          <ac:chgData name="Özgür ÖZTÜRK" userId="99af92eb8e3f1dda" providerId="LiveId" clId="{5227F4DF-446E-4DC4-8FE9-5289019AB154}" dt="2020-02-22T15:05:44.713" v="68" actId="478"/>
          <ac:spMkLst>
            <pc:docMk/>
            <pc:sldMk cId="3531172217" sldId="271"/>
            <ac:spMk id="38" creationId="{B9F57434-F685-4DD5-A828-99CDC7354E1D}"/>
          </ac:spMkLst>
        </pc:spChg>
        <pc:spChg chg="add mod">
          <ac:chgData name="Özgür ÖZTÜRK" userId="99af92eb8e3f1dda" providerId="LiveId" clId="{5227F4DF-446E-4DC4-8FE9-5289019AB154}" dt="2020-02-22T15:08:54.022" v="146" actId="1076"/>
          <ac:spMkLst>
            <pc:docMk/>
            <pc:sldMk cId="3531172217" sldId="271"/>
            <ac:spMk id="40" creationId="{0EC98360-E102-4D26-AD2C-EA74F9C9D9CD}"/>
          </ac:spMkLst>
        </pc:spChg>
        <pc:spChg chg="add mod">
          <ac:chgData name="Özgür ÖZTÜRK" userId="99af92eb8e3f1dda" providerId="LiveId" clId="{5227F4DF-446E-4DC4-8FE9-5289019AB154}" dt="2020-02-22T15:08:54.022" v="146" actId="1076"/>
          <ac:spMkLst>
            <pc:docMk/>
            <pc:sldMk cId="3531172217" sldId="271"/>
            <ac:spMk id="42" creationId="{C269F3B2-4417-475E-B4C2-1E09374BE9A4}"/>
          </ac:spMkLst>
        </pc:spChg>
        <pc:spChg chg="add mod">
          <ac:chgData name="Özgür ÖZTÜRK" userId="99af92eb8e3f1dda" providerId="LiveId" clId="{5227F4DF-446E-4DC4-8FE9-5289019AB154}" dt="2020-02-22T15:08:54.022" v="146" actId="1076"/>
          <ac:spMkLst>
            <pc:docMk/>
            <pc:sldMk cId="3531172217" sldId="271"/>
            <ac:spMk id="44" creationId="{7D27F81C-8D67-4DA4-AD0A-8B4983C2E6AB}"/>
          </ac:spMkLst>
        </pc:spChg>
        <pc:spChg chg="add mod">
          <ac:chgData name="Özgür ÖZTÜRK" userId="99af92eb8e3f1dda" providerId="LiveId" clId="{5227F4DF-446E-4DC4-8FE9-5289019AB154}" dt="2020-02-22T15:08:54.022" v="146" actId="1076"/>
          <ac:spMkLst>
            <pc:docMk/>
            <pc:sldMk cId="3531172217" sldId="271"/>
            <ac:spMk id="46" creationId="{09123A77-FD3B-40A6-B811-026BD014286B}"/>
          </ac:spMkLst>
        </pc:spChg>
        <pc:grpChg chg="del mod">
          <ac:chgData name="Özgür ÖZTÜRK" userId="99af92eb8e3f1dda" providerId="LiveId" clId="{5227F4DF-446E-4DC4-8FE9-5289019AB154}" dt="2020-02-22T15:05:52.338" v="72" actId="478"/>
          <ac:grpSpMkLst>
            <pc:docMk/>
            <pc:sldMk cId="3531172217" sldId="271"/>
            <ac:grpSpMk id="22" creationId="{26F09CD1-46A9-4345-8B95-05614D7C25C2}"/>
          </ac:grpSpMkLst>
        </pc:grpChg>
        <pc:grpChg chg="mod">
          <ac:chgData name="Özgür ÖZTÜRK" userId="99af92eb8e3f1dda" providerId="LiveId" clId="{5227F4DF-446E-4DC4-8FE9-5289019AB154}" dt="2020-02-22T15:05:42.765" v="67" actId="1076"/>
          <ac:grpSpMkLst>
            <pc:docMk/>
            <pc:sldMk cId="3531172217" sldId="271"/>
            <ac:grpSpMk id="27" creationId="{5F3D6A93-FB1A-4505-A7B1-9B007B43A76A}"/>
          </ac:grpSpMkLst>
        </pc:grpChg>
        <pc:picChg chg="mod">
          <ac:chgData name="Özgür ÖZTÜRK" userId="99af92eb8e3f1dda" providerId="LiveId" clId="{5227F4DF-446E-4DC4-8FE9-5289019AB154}" dt="2020-02-22T15:05:42.765" v="67" actId="1076"/>
          <ac:picMkLst>
            <pc:docMk/>
            <pc:sldMk cId="3531172217" sldId="271"/>
            <ac:picMk id="13" creationId="{75255E40-A83C-43A3-A58F-EDEF4F583786}"/>
          </ac:picMkLst>
        </pc:picChg>
        <pc:picChg chg="mod">
          <ac:chgData name="Özgür ÖZTÜRK" userId="99af92eb8e3f1dda" providerId="LiveId" clId="{5227F4DF-446E-4DC4-8FE9-5289019AB154}" dt="2020-02-22T15:05:42.765" v="67" actId="1076"/>
          <ac:picMkLst>
            <pc:docMk/>
            <pc:sldMk cId="3531172217" sldId="271"/>
            <ac:picMk id="21" creationId="{11B38F26-91EA-434E-90BD-171D4E4A14EC}"/>
          </ac:picMkLst>
        </pc:picChg>
        <pc:picChg chg="mod">
          <ac:chgData name="Özgür ÖZTÜRK" userId="99af92eb8e3f1dda" providerId="LiveId" clId="{5227F4DF-446E-4DC4-8FE9-5289019AB154}" dt="2020-02-22T15:08:54.022" v="146" actId="1076"/>
          <ac:picMkLst>
            <pc:docMk/>
            <pc:sldMk cId="3531172217" sldId="271"/>
            <ac:picMk id="25" creationId="{8FE7175C-ABBC-4347-A28D-0C163C381DF5}"/>
          </ac:picMkLst>
        </pc:picChg>
        <pc:picChg chg="del mod">
          <ac:chgData name="Özgür ÖZTÜRK" userId="99af92eb8e3f1dda" providerId="LiveId" clId="{5227F4DF-446E-4DC4-8FE9-5289019AB154}" dt="2020-02-22T15:06:11.296" v="91" actId="478"/>
          <ac:picMkLst>
            <pc:docMk/>
            <pc:sldMk cId="3531172217" sldId="271"/>
            <ac:picMk id="30" creationId="{59B4B050-789C-4134-B72C-0700C19CBA0A}"/>
          </ac:picMkLst>
        </pc:picChg>
        <pc:picChg chg="add mod">
          <ac:chgData name="Özgür ÖZTÜRK" userId="99af92eb8e3f1dda" providerId="LiveId" clId="{5227F4DF-446E-4DC4-8FE9-5289019AB154}" dt="2020-02-22T15:08:54.022" v="146" actId="1076"/>
          <ac:picMkLst>
            <pc:docMk/>
            <pc:sldMk cId="3531172217" sldId="271"/>
            <ac:picMk id="32" creationId="{87E643B2-AD2C-43F8-A058-695121EE9B20}"/>
          </ac:picMkLst>
        </pc:picChg>
        <pc:picChg chg="add mod">
          <ac:chgData name="Özgür ÖZTÜRK" userId="99af92eb8e3f1dda" providerId="LiveId" clId="{5227F4DF-446E-4DC4-8FE9-5289019AB154}" dt="2020-02-22T15:08:54.022" v="146" actId="1076"/>
          <ac:picMkLst>
            <pc:docMk/>
            <pc:sldMk cId="3531172217" sldId="271"/>
            <ac:picMk id="35" creationId="{5EA1FCE6-AE42-47CF-B938-C642C4E98D0B}"/>
          </ac:picMkLst>
        </pc:picChg>
        <pc:picChg chg="add mod">
          <ac:chgData name="Özgür ÖZTÜRK" userId="99af92eb8e3f1dda" providerId="LiveId" clId="{5227F4DF-446E-4DC4-8FE9-5289019AB154}" dt="2020-02-22T15:08:54.022" v="146" actId="1076"/>
          <ac:picMkLst>
            <pc:docMk/>
            <pc:sldMk cId="3531172217" sldId="271"/>
            <ac:picMk id="39" creationId="{1E9C450F-B6BC-4AA6-B35E-CB8AA4B3D0EA}"/>
          </ac:picMkLst>
        </pc:picChg>
        <pc:picChg chg="add mod">
          <ac:chgData name="Özgür ÖZTÜRK" userId="99af92eb8e3f1dda" providerId="LiveId" clId="{5227F4DF-446E-4DC4-8FE9-5289019AB154}" dt="2020-02-22T15:08:54.022" v="146" actId="1076"/>
          <ac:picMkLst>
            <pc:docMk/>
            <pc:sldMk cId="3531172217" sldId="271"/>
            <ac:picMk id="41" creationId="{1D58E6B6-8181-4167-8639-AA40C796D4CE}"/>
          </ac:picMkLst>
        </pc:picChg>
        <pc:picChg chg="add mod">
          <ac:chgData name="Özgür ÖZTÜRK" userId="99af92eb8e3f1dda" providerId="LiveId" clId="{5227F4DF-446E-4DC4-8FE9-5289019AB154}" dt="2020-02-22T15:08:54.022" v="146" actId="1076"/>
          <ac:picMkLst>
            <pc:docMk/>
            <pc:sldMk cId="3531172217" sldId="271"/>
            <ac:picMk id="43" creationId="{630D2F10-0E2F-4F25-8BFA-3ADF6D9AF087}"/>
          </ac:picMkLst>
        </pc:picChg>
        <pc:picChg chg="add mod">
          <ac:chgData name="Özgür ÖZTÜRK" userId="99af92eb8e3f1dda" providerId="LiveId" clId="{5227F4DF-446E-4DC4-8FE9-5289019AB154}" dt="2020-02-22T15:08:54.022" v="146" actId="1076"/>
          <ac:picMkLst>
            <pc:docMk/>
            <pc:sldMk cId="3531172217" sldId="271"/>
            <ac:picMk id="45" creationId="{5F4D78D2-2B17-4B98-968F-5BC603C21D2F}"/>
          </ac:picMkLst>
        </pc:picChg>
        <pc:cxnChg chg="add mod">
          <ac:chgData name="Özgür ÖZTÜRK" userId="99af92eb8e3f1dda" providerId="LiveId" clId="{5227F4DF-446E-4DC4-8FE9-5289019AB154}" dt="2020-02-22T15:09:16.386" v="171" actId="11529"/>
          <ac:cxnSpMkLst>
            <pc:docMk/>
            <pc:sldMk cId="3531172217" sldId="271"/>
            <ac:cxnSpMk id="4" creationId="{9FD01673-4D45-4C65-B5A4-28C97B19149C}"/>
          </ac:cxnSpMkLst>
        </pc:cxnChg>
        <pc:cxnChg chg="add mod">
          <ac:chgData name="Özgür ÖZTÜRK" userId="99af92eb8e3f1dda" providerId="LiveId" clId="{5227F4DF-446E-4DC4-8FE9-5289019AB154}" dt="2020-02-22T15:09:24.260" v="172" actId="11529"/>
          <ac:cxnSpMkLst>
            <pc:docMk/>
            <pc:sldMk cId="3531172217" sldId="271"/>
            <ac:cxnSpMk id="6" creationId="{6E385E21-5950-429C-A924-3B8CB2F2635C}"/>
          </ac:cxnSpMkLst>
        </pc:cxnChg>
        <pc:cxnChg chg="add mod">
          <ac:chgData name="Özgür ÖZTÜRK" userId="99af92eb8e3f1dda" providerId="LiveId" clId="{5227F4DF-446E-4DC4-8FE9-5289019AB154}" dt="2020-02-22T15:09:37.514" v="173" actId="11529"/>
          <ac:cxnSpMkLst>
            <pc:docMk/>
            <pc:sldMk cId="3531172217" sldId="271"/>
            <ac:cxnSpMk id="9" creationId="{3FF981F6-1F35-4950-8955-2590C79F2567}"/>
          </ac:cxnSpMkLst>
        </pc:cxnChg>
        <pc:cxnChg chg="add mod">
          <ac:chgData name="Özgür ÖZTÜRK" userId="99af92eb8e3f1dda" providerId="LiveId" clId="{5227F4DF-446E-4DC4-8FE9-5289019AB154}" dt="2020-02-22T15:09:48.864" v="174" actId="11529"/>
          <ac:cxnSpMkLst>
            <pc:docMk/>
            <pc:sldMk cId="3531172217" sldId="271"/>
            <ac:cxnSpMk id="11" creationId="{9E14F5BF-2412-43B3-AC6D-E99CF13515CE}"/>
          </ac:cxnSpMkLst>
        </pc:cxnChg>
        <pc:cxnChg chg="add mod">
          <ac:chgData name="Özgür ÖZTÜRK" userId="99af92eb8e3f1dda" providerId="LiveId" clId="{5227F4DF-446E-4DC4-8FE9-5289019AB154}" dt="2020-02-22T15:09:59.166" v="175" actId="11529"/>
          <ac:cxnSpMkLst>
            <pc:docMk/>
            <pc:sldMk cId="3531172217" sldId="271"/>
            <ac:cxnSpMk id="14" creationId="{C5749C5A-4722-4703-A6D7-4EE69A39820A}"/>
          </ac:cxnSpMkLst>
        </pc:cxnChg>
        <pc:cxnChg chg="add mod">
          <ac:chgData name="Özgür ÖZTÜRK" userId="99af92eb8e3f1dda" providerId="LiveId" clId="{5227F4DF-446E-4DC4-8FE9-5289019AB154}" dt="2020-02-22T15:10:11.030" v="176" actId="11529"/>
          <ac:cxnSpMkLst>
            <pc:docMk/>
            <pc:sldMk cId="3531172217" sldId="271"/>
            <ac:cxnSpMk id="16" creationId="{8ED35E55-9A75-471A-B468-11992FC0F219}"/>
          </ac:cxnSpMkLst>
        </pc:cxnChg>
        <pc:cxnChg chg="del mod">
          <ac:chgData name="Özgür ÖZTÜRK" userId="99af92eb8e3f1dda" providerId="LiveId" clId="{5227F4DF-446E-4DC4-8FE9-5289019AB154}" dt="2020-02-22T15:04:30.812" v="45" actId="478"/>
          <ac:cxnSpMkLst>
            <pc:docMk/>
            <pc:sldMk cId="3531172217" sldId="271"/>
            <ac:cxnSpMk id="33" creationId="{259727AC-1461-4A00-B702-A0FF8BB5DC71}"/>
          </ac:cxnSpMkLst>
        </pc:cxnChg>
        <pc:cxnChg chg="del mod">
          <ac:chgData name="Özgür ÖZTÜRK" userId="99af92eb8e3f1dda" providerId="LiveId" clId="{5227F4DF-446E-4DC4-8FE9-5289019AB154}" dt="2020-02-22T15:04:30.155" v="44" actId="478"/>
          <ac:cxnSpMkLst>
            <pc:docMk/>
            <pc:sldMk cId="3531172217" sldId="271"/>
            <ac:cxnSpMk id="37" creationId="{2FF844D2-6500-40F2-88B4-91DF5204E59D}"/>
          </ac:cxnSpMkLst>
        </pc:cxnChg>
        <pc:cxnChg chg="add mod">
          <ac:chgData name="Özgür ÖZTÜRK" userId="99af92eb8e3f1dda" providerId="LiveId" clId="{5227F4DF-446E-4DC4-8FE9-5289019AB154}" dt="2020-02-22T15:10:20.527" v="177" actId="11529"/>
          <ac:cxnSpMkLst>
            <pc:docMk/>
            <pc:sldMk cId="3531172217" sldId="271"/>
            <ac:cxnSpMk id="47" creationId="{C049F702-4C39-4612-A07B-8E5B012FC872}"/>
          </ac:cxnSpMkLst>
        </pc:cxnChg>
      </pc:sldChg>
      <pc:sldChg chg="addSp modSp add mod">
        <pc:chgData name="Özgür ÖZTÜRK" userId="99af92eb8e3f1dda" providerId="LiveId" clId="{5227F4DF-446E-4DC4-8FE9-5289019AB154}" dt="2020-02-22T15:13:12.882" v="243"/>
        <pc:sldMkLst>
          <pc:docMk/>
          <pc:sldMk cId="1485903643" sldId="272"/>
        </pc:sldMkLst>
        <pc:spChg chg="mod">
          <ac:chgData name="Özgür ÖZTÜRK" userId="99af92eb8e3f1dda" providerId="LiveId" clId="{5227F4DF-446E-4DC4-8FE9-5289019AB154}" dt="2020-02-22T15:11:18.995" v="205" actId="20577"/>
          <ac:spMkLst>
            <pc:docMk/>
            <pc:sldMk cId="1485903643" sldId="272"/>
            <ac:spMk id="2" creationId="{00000000-0000-0000-0000-000000000000}"/>
          </ac:spMkLst>
        </pc:spChg>
        <pc:spChg chg="mod">
          <ac:chgData name="Özgür ÖZTÜRK" userId="99af92eb8e3f1dda" providerId="LiveId" clId="{5227F4DF-446E-4DC4-8FE9-5289019AB154}" dt="2020-02-22T15:11:42.435" v="208" actId="1076"/>
          <ac:spMkLst>
            <pc:docMk/>
            <pc:sldMk cId="1485903643" sldId="272"/>
            <ac:spMk id="28" creationId="{97C1F3F3-E9C4-49EE-8C96-5D3FA693AA30}"/>
          </ac:spMkLst>
        </pc:spChg>
        <pc:spChg chg="mod">
          <ac:chgData name="Özgür ÖZTÜRK" userId="99af92eb8e3f1dda" providerId="LiveId" clId="{5227F4DF-446E-4DC4-8FE9-5289019AB154}" dt="2020-02-22T15:11:57.507" v="228" actId="20577"/>
          <ac:spMkLst>
            <pc:docMk/>
            <pc:sldMk cId="1485903643" sldId="272"/>
            <ac:spMk id="29" creationId="{E13EC961-FF7A-4EE0-B1BE-36D20E549AC0}"/>
          </ac:spMkLst>
        </pc:spChg>
        <pc:spChg chg="mod">
          <ac:chgData name="Özgür ÖZTÜRK" userId="99af92eb8e3f1dda" providerId="LiveId" clId="{5227F4DF-446E-4DC4-8FE9-5289019AB154}" dt="2020-02-22T15:12:14.896" v="232" actId="20577"/>
          <ac:spMkLst>
            <pc:docMk/>
            <pc:sldMk cId="1485903643" sldId="272"/>
            <ac:spMk id="48" creationId="{19DB252F-09DA-4590-9D9D-2061AE2209DC}"/>
          </ac:spMkLst>
        </pc:spChg>
        <pc:spChg chg="add">
          <ac:chgData name="Özgür ÖZTÜRK" userId="99af92eb8e3f1dda" providerId="LiveId" clId="{5227F4DF-446E-4DC4-8FE9-5289019AB154}" dt="2020-02-22T15:13:07.994" v="242"/>
          <ac:spMkLst>
            <pc:docMk/>
            <pc:sldMk cId="1485903643" sldId="272"/>
            <ac:spMk id="49" creationId="{6FEF718B-3329-495D-8FC4-E0C482CD05C5}"/>
          </ac:spMkLst>
        </pc:spChg>
        <pc:grpChg chg="mod">
          <ac:chgData name="Özgür ÖZTÜRK" userId="99af92eb8e3f1dda" providerId="LiveId" clId="{5227F4DF-446E-4DC4-8FE9-5289019AB154}" dt="2020-02-22T15:11:48.497" v="210" actId="1076"/>
          <ac:grpSpMkLst>
            <pc:docMk/>
            <pc:sldMk cId="1485903643" sldId="272"/>
            <ac:grpSpMk id="27" creationId="{5F3D6A93-FB1A-4505-A7B1-9B007B43A76A}"/>
          </ac:grpSpMkLst>
        </pc:grpChg>
        <pc:grpChg chg="add mod">
          <ac:chgData name="Özgür ÖZTÜRK" userId="99af92eb8e3f1dda" providerId="LiveId" clId="{5227F4DF-446E-4DC4-8FE9-5289019AB154}" dt="2020-02-22T15:12:10.668" v="230" actId="1076"/>
          <ac:grpSpMkLst>
            <pc:docMk/>
            <pc:sldMk cId="1485903643" sldId="272"/>
            <ac:grpSpMk id="37" creationId="{C9E9C5F8-39E9-445D-ABBB-F299ECC2341F}"/>
          </ac:grpSpMkLst>
        </pc:grpChg>
        <pc:grpChg chg="add">
          <ac:chgData name="Özgür ÖZTÜRK" userId="99af92eb8e3f1dda" providerId="LiveId" clId="{5227F4DF-446E-4DC4-8FE9-5289019AB154}" dt="2020-02-22T15:13:12.882" v="243"/>
          <ac:grpSpMkLst>
            <pc:docMk/>
            <pc:sldMk cId="1485903643" sldId="272"/>
            <ac:grpSpMk id="50" creationId="{B2EECFAC-1DF6-46E7-A6CB-ECF64367CD27}"/>
          </ac:grpSpMkLst>
        </pc:grpChg>
        <pc:cxnChg chg="mod">
          <ac:chgData name="Özgür ÖZTÜRK" userId="99af92eb8e3f1dda" providerId="LiveId" clId="{5227F4DF-446E-4DC4-8FE9-5289019AB154}" dt="2020-02-22T15:12:51.088" v="239" actId="14100"/>
          <ac:cxnSpMkLst>
            <pc:docMk/>
            <pc:sldMk cId="1485903643" sldId="272"/>
            <ac:cxnSpMk id="4" creationId="{9FD01673-4D45-4C65-B5A4-28C97B19149C}"/>
          </ac:cxnSpMkLst>
        </pc:cxnChg>
        <pc:cxnChg chg="mod">
          <ac:chgData name="Özgür ÖZTÜRK" userId="99af92eb8e3f1dda" providerId="LiveId" clId="{5227F4DF-446E-4DC4-8FE9-5289019AB154}" dt="2020-02-22T15:12:48.380" v="238" actId="14100"/>
          <ac:cxnSpMkLst>
            <pc:docMk/>
            <pc:sldMk cId="1485903643" sldId="272"/>
            <ac:cxnSpMk id="6" creationId="{6E385E21-5950-429C-A924-3B8CB2F2635C}"/>
          </ac:cxnSpMkLst>
        </pc:cxnChg>
        <pc:cxnChg chg="mod">
          <ac:chgData name="Özgür ÖZTÜRK" userId="99af92eb8e3f1dda" providerId="LiveId" clId="{5227F4DF-446E-4DC4-8FE9-5289019AB154}" dt="2020-02-22T15:12:44.670" v="237" actId="14100"/>
          <ac:cxnSpMkLst>
            <pc:docMk/>
            <pc:sldMk cId="1485903643" sldId="272"/>
            <ac:cxnSpMk id="9" creationId="{3FF981F6-1F35-4950-8955-2590C79F2567}"/>
          </ac:cxnSpMkLst>
        </pc:cxnChg>
        <pc:cxnChg chg="mod">
          <ac:chgData name="Özgür ÖZTÜRK" userId="99af92eb8e3f1dda" providerId="LiveId" clId="{5227F4DF-446E-4DC4-8FE9-5289019AB154}" dt="2020-02-22T15:12:40.970" v="236" actId="14100"/>
          <ac:cxnSpMkLst>
            <pc:docMk/>
            <pc:sldMk cId="1485903643" sldId="272"/>
            <ac:cxnSpMk id="11" creationId="{9E14F5BF-2412-43B3-AC6D-E99CF13515CE}"/>
          </ac:cxnSpMkLst>
        </pc:cxnChg>
        <pc:cxnChg chg="mod">
          <ac:chgData name="Özgür ÖZTÜRK" userId="99af92eb8e3f1dda" providerId="LiveId" clId="{5227F4DF-446E-4DC4-8FE9-5289019AB154}" dt="2020-02-22T15:12:35.867" v="235" actId="14100"/>
          <ac:cxnSpMkLst>
            <pc:docMk/>
            <pc:sldMk cId="1485903643" sldId="272"/>
            <ac:cxnSpMk id="14" creationId="{C5749C5A-4722-4703-A6D7-4EE69A39820A}"/>
          </ac:cxnSpMkLst>
        </pc:cxnChg>
        <pc:cxnChg chg="mod">
          <ac:chgData name="Özgür ÖZTÜRK" userId="99af92eb8e3f1dda" providerId="LiveId" clId="{5227F4DF-446E-4DC4-8FE9-5289019AB154}" dt="2020-02-22T15:12:32.308" v="234" actId="14100"/>
          <ac:cxnSpMkLst>
            <pc:docMk/>
            <pc:sldMk cId="1485903643" sldId="272"/>
            <ac:cxnSpMk id="16" creationId="{8ED35E55-9A75-471A-B468-11992FC0F219}"/>
          </ac:cxnSpMkLst>
        </pc:cxnChg>
        <pc:cxnChg chg="mod">
          <ac:chgData name="Özgür ÖZTÜRK" userId="99af92eb8e3f1dda" providerId="LiveId" clId="{5227F4DF-446E-4DC4-8FE9-5289019AB154}" dt="2020-02-22T15:12:27.458" v="233" actId="14100"/>
          <ac:cxnSpMkLst>
            <pc:docMk/>
            <pc:sldMk cId="1485903643" sldId="272"/>
            <ac:cxnSpMk id="47" creationId="{C049F702-4C39-4612-A07B-8E5B012FC872}"/>
          </ac:cxnSpMkLst>
        </pc:cxnChg>
      </pc:sldChg>
      <pc:sldChg chg="add del">
        <pc:chgData name="Özgür ÖZTÜRK" userId="99af92eb8e3f1dda" providerId="LiveId" clId="{5227F4DF-446E-4DC4-8FE9-5289019AB154}" dt="2020-02-22T15:06:21.915" v="95"/>
        <pc:sldMkLst>
          <pc:docMk/>
          <pc:sldMk cId="3613200584" sldId="272"/>
        </pc:sldMkLst>
      </pc:sldChg>
      <pc:sldChg chg="modSp add mod">
        <pc:chgData name="Özgür ÖZTÜRK" userId="99af92eb8e3f1dda" providerId="LiveId" clId="{5227F4DF-446E-4DC4-8FE9-5289019AB154}" dt="2020-02-22T15:17:11.630" v="801" actId="20577"/>
        <pc:sldMkLst>
          <pc:docMk/>
          <pc:sldMk cId="2390695694" sldId="273"/>
        </pc:sldMkLst>
        <pc:spChg chg="mod">
          <ac:chgData name="Özgür ÖZTÜRK" userId="99af92eb8e3f1dda" providerId="LiveId" clId="{5227F4DF-446E-4DC4-8FE9-5289019AB154}" dt="2020-02-22T15:14:53.282" v="245"/>
          <ac:spMkLst>
            <pc:docMk/>
            <pc:sldMk cId="2390695694" sldId="273"/>
            <ac:spMk id="2" creationId="{00000000-0000-0000-0000-000000000000}"/>
          </ac:spMkLst>
        </pc:spChg>
        <pc:spChg chg="mod">
          <ac:chgData name="Özgür ÖZTÜRK" userId="99af92eb8e3f1dda" providerId="LiveId" clId="{5227F4DF-446E-4DC4-8FE9-5289019AB154}" dt="2020-02-22T15:17:11.630" v="801" actId="20577"/>
          <ac:spMkLst>
            <pc:docMk/>
            <pc:sldMk cId="2390695694" sldId="273"/>
            <ac:spMk id="5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2/22/2020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intercubecontainers.com/steel-shipping-containers-sa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intercubecontainers.com/steel-shipping-containers-sa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AWS_Simple_Icons_Non-Service_Specific_Traditional_Server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Docker Network </a:t>
            </a:r>
            <a:r>
              <a:rPr lang="en-US" sz="4400" dirty="0" err="1"/>
              <a:t>Objeleri</a:t>
            </a:r>
            <a:r>
              <a:rPr lang="en-US" sz="4400" dirty="0"/>
              <a:t> - 3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Varsayılan</a:t>
            </a:r>
            <a:r>
              <a:rPr lang="en-US" dirty="0"/>
              <a:t> Bridge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20ED9-4123-4E54-B944-0EBCA6F2A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255E40-A83C-43A3-A58F-EDEF4F583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6749" y="1607158"/>
            <a:ext cx="3429000" cy="3352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1B77D9-CBE2-4347-8C90-53FF2F2017CD}"/>
              </a:ext>
            </a:extLst>
          </p:cNvPr>
          <p:cNvSpPr/>
          <p:nvPr/>
        </p:nvSpPr>
        <p:spPr>
          <a:xfrm>
            <a:off x="5737887" y="1497948"/>
            <a:ext cx="8370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host</a:t>
            </a:r>
          </a:p>
        </p:txBody>
      </p:sp>
      <p:pic>
        <p:nvPicPr>
          <p:cNvPr id="21" name="Picture 2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1B38F26-91EA-434E-90BD-171D4E4A1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71" y="3563077"/>
            <a:ext cx="1477956" cy="379940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FE7175C-ABBC-4347-A28D-0C163C381D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46412" y="5165734"/>
            <a:ext cx="703237" cy="638383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5CD4E8-BFAF-40B7-A802-F5BE3651C670}"/>
              </a:ext>
            </a:extLst>
          </p:cNvPr>
          <p:cNvSpPr txBox="1"/>
          <p:nvPr/>
        </p:nvSpPr>
        <p:spPr>
          <a:xfrm>
            <a:off x="2856054" y="5804117"/>
            <a:ext cx="108395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web</a:t>
            </a:r>
            <a:endParaRPr lang="en-DE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3D6A93-FB1A-4505-A7B1-9B007B43A76A}"/>
              </a:ext>
            </a:extLst>
          </p:cNvPr>
          <p:cNvGrpSpPr/>
          <p:nvPr/>
        </p:nvGrpSpPr>
        <p:grpSpPr>
          <a:xfrm>
            <a:off x="5157122" y="4199570"/>
            <a:ext cx="1981200" cy="313932"/>
            <a:chOff x="6571365" y="1107335"/>
            <a:chExt cx="5486400" cy="6223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7C1F3F3-E9C4-49EE-8C96-5D3FA693AA30}"/>
                </a:ext>
              </a:extLst>
            </p:cNvPr>
            <p:cNvSpPr/>
            <p:nvPr/>
          </p:nvSpPr>
          <p:spPr>
            <a:xfrm>
              <a:off x="6571365" y="1107335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3EC961-FF7A-4EE0-B1BE-36D20E549AC0}"/>
                </a:ext>
              </a:extLst>
            </p:cNvPr>
            <p:cNvSpPr/>
            <p:nvPr/>
          </p:nvSpPr>
          <p:spPr>
            <a:xfrm>
              <a:off x="6958714" y="1267643"/>
              <a:ext cx="4800599" cy="303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bridge</a:t>
              </a:r>
              <a:endParaRPr lang="en-DE" dirty="0"/>
            </a:p>
          </p:txBody>
        </p:sp>
      </p:grp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87E643B2-AD2C-43F8-A058-695121EE9B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40005" y="5161380"/>
            <a:ext cx="703237" cy="638383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A7B4B31-63B6-4C3C-96BE-5404FFD41763}"/>
              </a:ext>
            </a:extLst>
          </p:cNvPr>
          <p:cNvSpPr txBox="1"/>
          <p:nvPr/>
        </p:nvSpPr>
        <p:spPr>
          <a:xfrm>
            <a:off x="3749647" y="5799763"/>
            <a:ext cx="108395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database</a:t>
            </a:r>
            <a:endParaRPr lang="en-DE" sz="1600" dirty="0"/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5EA1FCE6-AE42-47CF-B938-C642C4E98D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833598" y="5157026"/>
            <a:ext cx="703237" cy="638383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E767B83-BA8E-4139-BC89-EE7E15D6A3DE}"/>
              </a:ext>
            </a:extLst>
          </p:cNvPr>
          <p:cNvSpPr txBox="1"/>
          <p:nvPr/>
        </p:nvSpPr>
        <p:spPr>
          <a:xfrm>
            <a:off x="4833598" y="5795409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app1</a:t>
            </a:r>
            <a:endParaRPr lang="en-DE" sz="1600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1E9C450F-B6BC-4AA6-B35E-CB8AA4B3D0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57734" y="5152672"/>
            <a:ext cx="703237" cy="638383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EC98360-E102-4D26-AD2C-EA74F9C9D9CD}"/>
              </a:ext>
            </a:extLst>
          </p:cNvPr>
          <p:cNvSpPr txBox="1"/>
          <p:nvPr/>
        </p:nvSpPr>
        <p:spPr>
          <a:xfrm>
            <a:off x="5757734" y="5791055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app2</a:t>
            </a:r>
            <a:endParaRPr lang="en-DE" sz="1600" dirty="0"/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1D58E6B6-8181-4167-8639-AA40C796D4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81869" y="5152672"/>
            <a:ext cx="703237" cy="638383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269F3B2-4417-475E-B4C2-1E09374BE9A4}"/>
              </a:ext>
            </a:extLst>
          </p:cNvPr>
          <p:cNvSpPr txBox="1"/>
          <p:nvPr/>
        </p:nvSpPr>
        <p:spPr>
          <a:xfrm>
            <a:off x="6681869" y="5791055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app3</a:t>
            </a:r>
            <a:endParaRPr lang="en-DE" sz="1600" dirty="0"/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630D2F10-0E2F-4F25-8BFA-3ADF6D9AF0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02905" y="5161380"/>
            <a:ext cx="703237" cy="638383"/>
          </a:xfrm>
          <a:prstGeom prst="rect">
            <a:avLst/>
          </a:prstGeom>
          <a:ln w="19050">
            <a:solidFill>
              <a:schemeClr val="tx1">
                <a:lumMod val="65000"/>
              </a:schemeClr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D27F81C-8D67-4DA4-AD0A-8B4983C2E6AB}"/>
              </a:ext>
            </a:extLst>
          </p:cNvPr>
          <p:cNvSpPr txBox="1"/>
          <p:nvPr/>
        </p:nvSpPr>
        <p:spPr>
          <a:xfrm>
            <a:off x="7602905" y="5799763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app4</a:t>
            </a:r>
            <a:endParaRPr lang="en-DE" sz="1600" dirty="0"/>
          </a:p>
        </p:txBody>
      </p: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5F4D78D2-2B17-4B98-968F-5BC603C21D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27041" y="5164614"/>
            <a:ext cx="703237" cy="638383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123A77-FD3B-40A6-B811-026BD014286B}"/>
              </a:ext>
            </a:extLst>
          </p:cNvPr>
          <p:cNvSpPr txBox="1"/>
          <p:nvPr/>
        </p:nvSpPr>
        <p:spPr>
          <a:xfrm>
            <a:off x="8527041" y="5802997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app5</a:t>
            </a:r>
            <a:endParaRPr lang="en-DE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D01673-4D45-4C65-B5A4-28C97B19149C}"/>
              </a:ext>
            </a:extLst>
          </p:cNvPr>
          <p:cNvCxnSpPr>
            <a:stCxn id="25" idx="0"/>
            <a:endCxn id="28" idx="3"/>
          </p:cNvCxnSpPr>
          <p:nvPr/>
        </p:nvCxnSpPr>
        <p:spPr>
          <a:xfrm flipV="1">
            <a:off x="3398031" y="4443260"/>
            <a:ext cx="1759091" cy="72247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385E21-5950-429C-A924-3B8CB2F2635C}"/>
              </a:ext>
            </a:extLst>
          </p:cNvPr>
          <p:cNvCxnSpPr>
            <a:stCxn id="32" idx="0"/>
            <a:endCxn id="28" idx="4"/>
          </p:cNvCxnSpPr>
          <p:nvPr/>
        </p:nvCxnSpPr>
        <p:spPr>
          <a:xfrm flipV="1">
            <a:off x="4291624" y="4513502"/>
            <a:ext cx="976322" cy="64787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F981F6-1F35-4950-8955-2590C79F2567}"/>
              </a:ext>
            </a:extLst>
          </p:cNvPr>
          <p:cNvCxnSpPr>
            <a:stCxn id="35" idx="0"/>
          </p:cNvCxnSpPr>
          <p:nvPr/>
        </p:nvCxnSpPr>
        <p:spPr>
          <a:xfrm flipV="1">
            <a:off x="5185217" y="4504401"/>
            <a:ext cx="952230" cy="652625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4F5BF-2412-43B3-AC6D-E99CF13515CE}"/>
              </a:ext>
            </a:extLst>
          </p:cNvPr>
          <p:cNvCxnSpPr>
            <a:stCxn id="39" idx="0"/>
          </p:cNvCxnSpPr>
          <p:nvPr/>
        </p:nvCxnSpPr>
        <p:spPr>
          <a:xfrm flipV="1">
            <a:off x="6109353" y="4509148"/>
            <a:ext cx="28094" cy="64352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749C5A-4722-4703-A6D7-4EE69A39820A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6109353" y="4513502"/>
            <a:ext cx="924135" cy="63917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D35E55-9A75-471A-B468-11992FC0F219}"/>
              </a:ext>
            </a:extLst>
          </p:cNvPr>
          <p:cNvCxnSpPr>
            <a:stCxn id="43" idx="0"/>
            <a:endCxn id="28" idx="5"/>
          </p:cNvCxnSpPr>
          <p:nvPr/>
        </p:nvCxnSpPr>
        <p:spPr>
          <a:xfrm flipH="1" flipV="1">
            <a:off x="7027498" y="4513502"/>
            <a:ext cx="927026" cy="64787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49F702-4C39-4612-A07B-8E5B012FC872}"/>
              </a:ext>
            </a:extLst>
          </p:cNvPr>
          <p:cNvCxnSpPr>
            <a:stCxn id="45" idx="0"/>
            <a:endCxn id="28" idx="6"/>
          </p:cNvCxnSpPr>
          <p:nvPr/>
        </p:nvCxnSpPr>
        <p:spPr>
          <a:xfrm flipH="1" flipV="1">
            <a:off x="7138322" y="4443260"/>
            <a:ext cx="1740338" cy="72135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Bridge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20ED9-4123-4E54-B944-0EBCA6F2A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5255E40-A83C-43A3-A58F-EDEF4F583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56749" y="1607158"/>
            <a:ext cx="3429000" cy="33528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1B77D9-CBE2-4347-8C90-53FF2F2017CD}"/>
              </a:ext>
            </a:extLst>
          </p:cNvPr>
          <p:cNvSpPr/>
          <p:nvPr/>
        </p:nvSpPr>
        <p:spPr>
          <a:xfrm>
            <a:off x="5737887" y="1497948"/>
            <a:ext cx="8370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host</a:t>
            </a:r>
          </a:p>
        </p:txBody>
      </p:sp>
      <p:pic>
        <p:nvPicPr>
          <p:cNvPr id="21" name="Picture 2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11B38F26-91EA-434E-90BD-171D4E4A1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71" y="3563077"/>
            <a:ext cx="1477956" cy="379940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FE7175C-ABBC-4347-A28D-0C163C381DF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046412" y="5165734"/>
            <a:ext cx="703237" cy="638383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5CD4E8-BFAF-40B7-A802-F5BE3651C670}"/>
              </a:ext>
            </a:extLst>
          </p:cNvPr>
          <p:cNvSpPr txBox="1"/>
          <p:nvPr/>
        </p:nvSpPr>
        <p:spPr>
          <a:xfrm>
            <a:off x="2856054" y="5804117"/>
            <a:ext cx="108395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web</a:t>
            </a:r>
            <a:endParaRPr lang="en-DE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3D6A93-FB1A-4505-A7B1-9B007B43A76A}"/>
              </a:ext>
            </a:extLst>
          </p:cNvPr>
          <p:cNvGrpSpPr/>
          <p:nvPr/>
        </p:nvGrpSpPr>
        <p:grpSpPr>
          <a:xfrm>
            <a:off x="2875157" y="4190469"/>
            <a:ext cx="1981200" cy="313932"/>
            <a:chOff x="6571364" y="1107334"/>
            <a:chExt cx="5486400" cy="6223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7C1F3F3-E9C4-49EE-8C96-5D3FA693AA30}"/>
                </a:ext>
              </a:extLst>
            </p:cNvPr>
            <p:cNvSpPr/>
            <p:nvPr/>
          </p:nvSpPr>
          <p:spPr>
            <a:xfrm>
              <a:off x="6571364" y="1107334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3EC961-FF7A-4EE0-B1BE-36D20E549AC0}"/>
                </a:ext>
              </a:extLst>
            </p:cNvPr>
            <p:cNvSpPr/>
            <p:nvPr/>
          </p:nvSpPr>
          <p:spPr>
            <a:xfrm>
              <a:off x="6958714" y="1267643"/>
              <a:ext cx="4800599" cy="303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kopru1</a:t>
              </a:r>
              <a:endParaRPr lang="en-DE" dirty="0"/>
            </a:p>
          </p:txBody>
        </p:sp>
      </p:grp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87E643B2-AD2C-43F8-A058-695121EE9B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40005" y="5161380"/>
            <a:ext cx="703237" cy="638383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A7B4B31-63B6-4C3C-96BE-5404FFD41763}"/>
              </a:ext>
            </a:extLst>
          </p:cNvPr>
          <p:cNvSpPr txBox="1"/>
          <p:nvPr/>
        </p:nvSpPr>
        <p:spPr>
          <a:xfrm>
            <a:off x="3749647" y="5799763"/>
            <a:ext cx="108395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database</a:t>
            </a:r>
            <a:endParaRPr lang="en-DE" sz="1600" dirty="0"/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5EA1FCE6-AE42-47CF-B938-C642C4E98D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833598" y="5157026"/>
            <a:ext cx="703237" cy="638383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E767B83-BA8E-4139-BC89-EE7E15D6A3DE}"/>
              </a:ext>
            </a:extLst>
          </p:cNvPr>
          <p:cNvSpPr txBox="1"/>
          <p:nvPr/>
        </p:nvSpPr>
        <p:spPr>
          <a:xfrm>
            <a:off x="4833598" y="5795409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app1</a:t>
            </a:r>
            <a:endParaRPr lang="en-DE" sz="1600" dirty="0"/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1E9C450F-B6BC-4AA6-B35E-CB8AA4B3D0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57734" y="5152672"/>
            <a:ext cx="703237" cy="638383"/>
          </a:xfrm>
          <a:prstGeom prst="rect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EC98360-E102-4D26-AD2C-EA74F9C9D9CD}"/>
              </a:ext>
            </a:extLst>
          </p:cNvPr>
          <p:cNvSpPr txBox="1"/>
          <p:nvPr/>
        </p:nvSpPr>
        <p:spPr>
          <a:xfrm>
            <a:off x="5757734" y="5791055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app2</a:t>
            </a:r>
            <a:endParaRPr lang="en-DE" sz="1600" dirty="0"/>
          </a:p>
        </p:txBody>
      </p:sp>
      <p:pic>
        <p:nvPicPr>
          <p:cNvPr id="41" name="Picture 40" descr="A close up of a logo&#10;&#10;Description automatically generated">
            <a:extLst>
              <a:ext uri="{FF2B5EF4-FFF2-40B4-BE49-F238E27FC236}">
                <a16:creationId xmlns:a16="http://schemas.microsoft.com/office/drawing/2014/main" id="{1D58E6B6-8181-4167-8639-AA40C796D4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81869" y="5152672"/>
            <a:ext cx="703237" cy="638383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269F3B2-4417-475E-B4C2-1E09374BE9A4}"/>
              </a:ext>
            </a:extLst>
          </p:cNvPr>
          <p:cNvSpPr txBox="1"/>
          <p:nvPr/>
        </p:nvSpPr>
        <p:spPr>
          <a:xfrm>
            <a:off x="6681869" y="5791055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app3</a:t>
            </a:r>
            <a:endParaRPr lang="en-DE" sz="1600" dirty="0"/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630D2F10-0E2F-4F25-8BFA-3ADF6D9AF0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02905" y="5161380"/>
            <a:ext cx="703237" cy="638383"/>
          </a:xfrm>
          <a:prstGeom prst="rect">
            <a:avLst/>
          </a:prstGeom>
          <a:ln w="19050">
            <a:solidFill>
              <a:schemeClr val="tx1">
                <a:lumMod val="65000"/>
              </a:schemeClr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D27F81C-8D67-4DA4-AD0A-8B4983C2E6AB}"/>
              </a:ext>
            </a:extLst>
          </p:cNvPr>
          <p:cNvSpPr txBox="1"/>
          <p:nvPr/>
        </p:nvSpPr>
        <p:spPr>
          <a:xfrm>
            <a:off x="7602905" y="5799763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app4</a:t>
            </a:r>
            <a:endParaRPr lang="en-DE" sz="1600" dirty="0"/>
          </a:p>
        </p:txBody>
      </p: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5F4D78D2-2B17-4B98-968F-5BC603C21D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27041" y="5164614"/>
            <a:ext cx="703237" cy="638383"/>
          </a:xfrm>
          <a:prstGeom prst="rect">
            <a:avLst/>
          </a:prstGeom>
          <a:ln w="19050"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9123A77-FD3B-40A6-B811-026BD014286B}"/>
              </a:ext>
            </a:extLst>
          </p:cNvPr>
          <p:cNvSpPr txBox="1"/>
          <p:nvPr/>
        </p:nvSpPr>
        <p:spPr>
          <a:xfrm>
            <a:off x="8527041" y="5802997"/>
            <a:ext cx="7032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app5</a:t>
            </a:r>
            <a:endParaRPr lang="en-DE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D01673-4D45-4C65-B5A4-28C97B19149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398031" y="4520230"/>
            <a:ext cx="412332" cy="64550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385E21-5950-429C-A924-3B8CB2F2635C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814612" y="4520230"/>
            <a:ext cx="477012" cy="64115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F981F6-1F35-4950-8955-2590C79F256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185217" y="4513502"/>
            <a:ext cx="3281110" cy="643524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4F5BF-2412-43B3-AC6D-E99CF13515CE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109353" y="4513502"/>
            <a:ext cx="2345814" cy="63917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749C5A-4722-4703-A6D7-4EE69A39820A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033488" y="4508392"/>
            <a:ext cx="1421679" cy="64428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D35E55-9A75-471A-B468-11992FC0F219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7954524" y="4508392"/>
            <a:ext cx="538267" cy="652988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49F702-4C39-4612-A07B-8E5B012FC872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492792" y="4513502"/>
            <a:ext cx="385868" cy="651112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E9C5F8-39E9-445D-ABBB-F299ECC2341F}"/>
              </a:ext>
            </a:extLst>
          </p:cNvPr>
          <p:cNvGrpSpPr/>
          <p:nvPr/>
        </p:nvGrpSpPr>
        <p:grpSpPr>
          <a:xfrm>
            <a:off x="7486141" y="4195216"/>
            <a:ext cx="1981200" cy="313932"/>
            <a:chOff x="6571364" y="1107334"/>
            <a:chExt cx="5486400" cy="6223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D6532C-C504-4444-AFDE-AD673B8F2C17}"/>
                </a:ext>
              </a:extLst>
            </p:cNvPr>
            <p:cNvSpPr/>
            <p:nvPr/>
          </p:nvSpPr>
          <p:spPr>
            <a:xfrm>
              <a:off x="6571364" y="1107334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DB252F-09DA-4590-9D9D-2061AE2209DC}"/>
                </a:ext>
              </a:extLst>
            </p:cNvPr>
            <p:cNvSpPr/>
            <p:nvPr/>
          </p:nvSpPr>
          <p:spPr>
            <a:xfrm>
              <a:off x="6958714" y="1267643"/>
              <a:ext cx="4800599" cy="303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kopru2</a:t>
              </a:r>
              <a:endParaRPr lang="en-DE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FEF718B-3329-495D-8FC4-E0C482CD05C5}"/>
              </a:ext>
            </a:extLst>
          </p:cNvPr>
          <p:cNvSpPr/>
          <p:nvPr/>
        </p:nvSpPr>
        <p:spPr>
          <a:xfrm>
            <a:off x="5296998" y="4280441"/>
            <a:ext cx="1733550" cy="152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  <a:endParaRPr lang="en-DE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EECFAC-1DF6-46E7-A6CB-ECF64367CD27}"/>
              </a:ext>
            </a:extLst>
          </p:cNvPr>
          <p:cNvGrpSpPr/>
          <p:nvPr/>
        </p:nvGrpSpPr>
        <p:grpSpPr>
          <a:xfrm>
            <a:off x="5157122" y="4199570"/>
            <a:ext cx="1981200" cy="313932"/>
            <a:chOff x="6571365" y="1107335"/>
            <a:chExt cx="5486400" cy="62230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3A5665-6303-4E1C-8B98-E1A7595A3D98}"/>
                </a:ext>
              </a:extLst>
            </p:cNvPr>
            <p:cNvSpPr/>
            <p:nvPr/>
          </p:nvSpPr>
          <p:spPr>
            <a:xfrm>
              <a:off x="6571365" y="1107335"/>
              <a:ext cx="5486400" cy="622300"/>
            </a:xfrm>
            <a:custGeom>
              <a:avLst/>
              <a:gdLst>
                <a:gd name="connsiteX0" fmla="*/ 2349960 w 2489200"/>
                <a:gd name="connsiteY0" fmla="*/ 0 h 622300"/>
                <a:gd name="connsiteX1" fmla="*/ 139240 w 2489200"/>
                <a:gd name="connsiteY1" fmla="*/ 0 h 622300"/>
                <a:gd name="connsiteX2" fmla="*/ 0 w 2489200"/>
                <a:gd name="connsiteY2" fmla="*/ 139240 h 622300"/>
                <a:gd name="connsiteX3" fmla="*/ 0 w 2489200"/>
                <a:gd name="connsiteY3" fmla="*/ 483060 h 622300"/>
                <a:gd name="connsiteX4" fmla="*/ 139240 w 2489200"/>
                <a:gd name="connsiteY4" fmla="*/ 622300 h 622300"/>
                <a:gd name="connsiteX5" fmla="*/ 2349960 w 2489200"/>
                <a:gd name="connsiteY5" fmla="*/ 622300 h 622300"/>
                <a:gd name="connsiteX6" fmla="*/ 2489200 w 2489200"/>
                <a:gd name="connsiteY6" fmla="*/ 483060 h 622300"/>
                <a:gd name="connsiteX7" fmla="*/ 2489200 w 2489200"/>
                <a:gd name="connsiteY7" fmla="*/ 139240 h 622300"/>
                <a:gd name="connsiteX8" fmla="*/ 2349960 w 2489200"/>
                <a:gd name="connsiteY8" fmla="*/ 0 h 622300"/>
                <a:gd name="connsiteX9" fmla="*/ 388938 w 2489200"/>
                <a:gd name="connsiteY9" fmla="*/ 388938 h 622300"/>
                <a:gd name="connsiteX10" fmla="*/ 311150 w 2489200"/>
                <a:gd name="connsiteY10" fmla="*/ 311150 h 622300"/>
                <a:gd name="connsiteX11" fmla="*/ 388938 w 2489200"/>
                <a:gd name="connsiteY11" fmla="*/ 233363 h 622300"/>
                <a:gd name="connsiteX12" fmla="*/ 466725 w 2489200"/>
                <a:gd name="connsiteY12" fmla="*/ 311150 h 622300"/>
                <a:gd name="connsiteX13" fmla="*/ 388938 w 2489200"/>
                <a:gd name="connsiteY13" fmla="*/ 388938 h 622300"/>
                <a:gd name="connsiteX14" fmla="*/ 777875 w 2489200"/>
                <a:gd name="connsiteY14" fmla="*/ 388938 h 622300"/>
                <a:gd name="connsiteX15" fmla="*/ 700088 w 2489200"/>
                <a:gd name="connsiteY15" fmla="*/ 311150 h 622300"/>
                <a:gd name="connsiteX16" fmla="*/ 777875 w 2489200"/>
                <a:gd name="connsiteY16" fmla="*/ 233363 h 622300"/>
                <a:gd name="connsiteX17" fmla="*/ 855663 w 2489200"/>
                <a:gd name="connsiteY17" fmla="*/ 311150 h 622300"/>
                <a:gd name="connsiteX18" fmla="*/ 777875 w 2489200"/>
                <a:gd name="connsiteY18" fmla="*/ 388938 h 622300"/>
                <a:gd name="connsiteX19" fmla="*/ 1166813 w 2489200"/>
                <a:gd name="connsiteY19" fmla="*/ 388938 h 622300"/>
                <a:gd name="connsiteX20" fmla="*/ 1089025 w 2489200"/>
                <a:gd name="connsiteY20" fmla="*/ 311150 h 622300"/>
                <a:gd name="connsiteX21" fmla="*/ 1166813 w 2489200"/>
                <a:gd name="connsiteY21" fmla="*/ 233363 h 622300"/>
                <a:gd name="connsiteX22" fmla="*/ 1244600 w 2489200"/>
                <a:gd name="connsiteY22" fmla="*/ 311150 h 622300"/>
                <a:gd name="connsiteX23" fmla="*/ 1166813 w 2489200"/>
                <a:gd name="connsiteY23" fmla="*/ 388938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9200" h="622300">
                  <a:moveTo>
                    <a:pt x="2349960" y="0"/>
                  </a:moveTo>
                  <a:lnTo>
                    <a:pt x="139240" y="0"/>
                  </a:lnTo>
                  <a:cubicBezTo>
                    <a:pt x="62339" y="0"/>
                    <a:pt x="0" y="62339"/>
                    <a:pt x="0" y="139240"/>
                  </a:cubicBezTo>
                  <a:lnTo>
                    <a:pt x="0" y="483060"/>
                  </a:lnTo>
                  <a:cubicBezTo>
                    <a:pt x="0" y="559961"/>
                    <a:pt x="62339" y="622300"/>
                    <a:pt x="139240" y="622300"/>
                  </a:cubicBezTo>
                  <a:lnTo>
                    <a:pt x="2349960" y="622300"/>
                  </a:lnTo>
                  <a:cubicBezTo>
                    <a:pt x="2426861" y="622300"/>
                    <a:pt x="2489200" y="559961"/>
                    <a:pt x="2489200" y="483060"/>
                  </a:cubicBezTo>
                  <a:lnTo>
                    <a:pt x="2489200" y="139240"/>
                  </a:lnTo>
                  <a:cubicBezTo>
                    <a:pt x="2489200" y="62339"/>
                    <a:pt x="2426861" y="0"/>
                    <a:pt x="2349960" y="0"/>
                  </a:cubicBezTo>
                  <a:close/>
                  <a:moveTo>
                    <a:pt x="388938" y="388938"/>
                  </a:moveTo>
                  <a:cubicBezTo>
                    <a:pt x="345975" y="388938"/>
                    <a:pt x="311150" y="354112"/>
                    <a:pt x="311150" y="311150"/>
                  </a:cubicBezTo>
                  <a:cubicBezTo>
                    <a:pt x="311150" y="268188"/>
                    <a:pt x="345975" y="233363"/>
                    <a:pt x="388938" y="233363"/>
                  </a:cubicBezTo>
                  <a:cubicBezTo>
                    <a:pt x="431900" y="233363"/>
                    <a:pt x="466725" y="268188"/>
                    <a:pt x="466725" y="311150"/>
                  </a:cubicBezTo>
                  <a:cubicBezTo>
                    <a:pt x="466725" y="354112"/>
                    <a:pt x="431900" y="388938"/>
                    <a:pt x="388938" y="388938"/>
                  </a:cubicBezTo>
                  <a:close/>
                  <a:moveTo>
                    <a:pt x="777875" y="388938"/>
                  </a:moveTo>
                  <a:cubicBezTo>
                    <a:pt x="734913" y="388938"/>
                    <a:pt x="700088" y="354112"/>
                    <a:pt x="700088" y="311150"/>
                  </a:cubicBezTo>
                  <a:cubicBezTo>
                    <a:pt x="700088" y="268188"/>
                    <a:pt x="734913" y="233363"/>
                    <a:pt x="777875" y="233363"/>
                  </a:cubicBezTo>
                  <a:cubicBezTo>
                    <a:pt x="820837" y="233363"/>
                    <a:pt x="855663" y="268188"/>
                    <a:pt x="855663" y="311150"/>
                  </a:cubicBezTo>
                  <a:cubicBezTo>
                    <a:pt x="855663" y="354112"/>
                    <a:pt x="820837" y="388938"/>
                    <a:pt x="777875" y="388938"/>
                  </a:cubicBezTo>
                  <a:close/>
                  <a:moveTo>
                    <a:pt x="1166813" y="388938"/>
                  </a:moveTo>
                  <a:cubicBezTo>
                    <a:pt x="1123851" y="388938"/>
                    <a:pt x="1089025" y="354112"/>
                    <a:pt x="1089025" y="311150"/>
                  </a:cubicBezTo>
                  <a:cubicBezTo>
                    <a:pt x="1089025" y="268188"/>
                    <a:pt x="1123851" y="233363"/>
                    <a:pt x="1166813" y="233363"/>
                  </a:cubicBezTo>
                  <a:cubicBezTo>
                    <a:pt x="1209775" y="233363"/>
                    <a:pt x="1244600" y="268188"/>
                    <a:pt x="1244600" y="311150"/>
                  </a:cubicBezTo>
                  <a:cubicBezTo>
                    <a:pt x="1244600" y="354112"/>
                    <a:pt x="1209775" y="388938"/>
                    <a:pt x="1166813" y="388938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7A904B2-01BF-42CA-A869-8470068F516F}"/>
                </a:ext>
              </a:extLst>
            </p:cNvPr>
            <p:cNvSpPr/>
            <p:nvPr/>
          </p:nvSpPr>
          <p:spPr>
            <a:xfrm>
              <a:off x="6958714" y="1267643"/>
              <a:ext cx="4800599" cy="303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bridge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9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Bridge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Containerlar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network </a:t>
            </a:r>
            <a:r>
              <a:rPr lang="en-US" dirty="0" err="1"/>
              <a:t>izolasyonu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istersek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bridge </a:t>
            </a:r>
            <a:r>
              <a:rPr lang="en-US" dirty="0" err="1"/>
              <a:t>networkler</a:t>
            </a:r>
            <a:r>
              <a:rPr lang="en-US" dirty="0"/>
              <a:t> </a:t>
            </a:r>
            <a:r>
              <a:rPr lang="en-US" dirty="0" err="1"/>
              <a:t>yaratarak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sağlayabiliriz</a:t>
            </a:r>
            <a:r>
              <a:rPr lang="en-US" dirty="0"/>
              <a:t>.</a:t>
            </a:r>
          </a:p>
          <a:p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aralıkları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/>
              <a:t>.</a:t>
            </a:r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bridge </a:t>
            </a:r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containerlar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isimler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haberleşebilirler</a:t>
            </a:r>
            <a:r>
              <a:rPr lang="en-US" dirty="0"/>
              <a:t>. </a:t>
            </a:r>
            <a:r>
              <a:rPr lang="en-US" dirty="0" err="1"/>
              <a:t>Dns</a:t>
            </a:r>
            <a:r>
              <a:rPr lang="en-US" dirty="0"/>
              <a:t> </a:t>
            </a:r>
            <a:r>
              <a:rPr lang="en-US" dirty="0" err="1"/>
              <a:t>çözümlemesi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</a:p>
          <a:p>
            <a:r>
              <a:rPr lang="en-US" dirty="0" err="1"/>
              <a:t>Containerlar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 </a:t>
            </a:r>
            <a:r>
              <a:rPr lang="en-US" dirty="0" err="1"/>
              <a:t>durumdayken</a:t>
            </a:r>
            <a:r>
              <a:rPr lang="en-US" dirty="0"/>
              <a:t> de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bridge </a:t>
            </a:r>
            <a:r>
              <a:rPr lang="en-US" dirty="0" err="1"/>
              <a:t>networklere</a:t>
            </a:r>
            <a:r>
              <a:rPr lang="en-US" dirty="0"/>
              <a:t> </a:t>
            </a:r>
            <a:r>
              <a:rPr lang="en-US" dirty="0" err="1"/>
              <a:t>bağlanıp</a:t>
            </a:r>
            <a:r>
              <a:rPr lang="en-US" dirty="0"/>
              <a:t>, </a:t>
            </a:r>
            <a:r>
              <a:rPr lang="en-US" dirty="0" err="1"/>
              <a:t>bağlantıyı</a:t>
            </a:r>
            <a:r>
              <a:rPr lang="en-US" dirty="0"/>
              <a:t> </a:t>
            </a:r>
            <a:r>
              <a:rPr lang="en-US" dirty="0" err="1"/>
              <a:t>kesebilirler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3074" name="Picture 2" descr="Image result for docker bridge">
            <a:extLst>
              <a:ext uri="{FF2B5EF4-FFF2-40B4-BE49-F238E27FC236}">
                <a16:creationId xmlns:a16="http://schemas.microsoft.com/office/drawing/2014/main" id="{82E9D3F9-6937-46CC-8E9F-6F51F2D490A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978163"/>
            <a:ext cx="4419600" cy="41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34</TotalTime>
  <Words>83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Corbel</vt:lpstr>
      <vt:lpstr>Chalkboard 16x9</vt:lpstr>
      <vt:lpstr>Docker Network Objeleri - 3</vt:lpstr>
      <vt:lpstr>Varsayılan Bridge</vt:lpstr>
      <vt:lpstr>Kullanıcı Tanımlı Bridge</vt:lpstr>
      <vt:lpstr>Kullanıcı Tanımlı 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2020-02-22T15:17:22Z</dcterms:modified>
</cp:coreProperties>
</file>