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2" r:id="rId3"/>
    <p:sldId id="271" r:id="rId4"/>
    <p:sldId id="273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4EF52-57FB-49FD-9157-5ECCFC2C0C8F}" v="9" dt="2020-02-24T10:12:39.934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CC94EF52-57FB-49FD-9157-5ECCFC2C0C8F}"/>
    <pc:docChg chg="custSel addSld delSld modSld sldOrd delSection modSection">
      <pc:chgData name="Özgür ÖZTÜRK" userId="99af92eb8e3f1dda" providerId="LiveId" clId="{CC94EF52-57FB-49FD-9157-5ECCFC2C0C8F}" dt="2020-02-24T10:14:35.497" v="163" actId="18676"/>
      <pc:docMkLst>
        <pc:docMk/>
      </pc:docMkLst>
      <pc:sldChg chg="modSp mod">
        <pc:chgData name="Özgür ÖZTÜRK" userId="99af92eb8e3f1dda" providerId="LiveId" clId="{CC94EF52-57FB-49FD-9157-5ECCFC2C0C8F}" dt="2020-02-23T10:21:49.009" v="37" actId="404"/>
        <pc:sldMkLst>
          <pc:docMk/>
          <pc:sldMk cId="1920111014" sldId="256"/>
        </pc:sldMkLst>
        <pc:spChg chg="mod">
          <ac:chgData name="Özgür ÖZTÜRK" userId="99af92eb8e3f1dda" providerId="LiveId" clId="{CC94EF52-57FB-49FD-9157-5ECCFC2C0C8F}" dt="2020-02-23T10:21:49.009" v="37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CC94EF52-57FB-49FD-9157-5ECCFC2C0C8F}" dt="2020-02-24T10:14:35.497" v="163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CC94EF52-57FB-49FD-9157-5ECCFC2C0C8F}" dt="2020-02-24T10:14:35.497" v="163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CC94EF52-57FB-49FD-9157-5ECCFC2C0C8F}" dt="2020-02-24T10:14:35.497" v="163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CC94EF52-57FB-49FD-9157-5ECCFC2C0C8F}" dt="2020-02-24T10:14:35.497" v="163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CC94EF52-57FB-49FD-9157-5ECCFC2C0C8F}" dt="2020-02-24T10:14:35.497" v="163" actId="18676"/>
        <pc:sldMkLst>
          <pc:docMk/>
          <pc:sldMk cId="465021443" sldId="262"/>
        </pc:sldMkLst>
      </pc:sldChg>
      <pc:sldChg chg="del">
        <pc:chgData name="Özgür ÖZTÜRK" userId="99af92eb8e3f1dda" providerId="LiveId" clId="{CC94EF52-57FB-49FD-9157-5ECCFC2C0C8F}" dt="2020-02-24T10:14:35.497" v="163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CC94EF52-57FB-49FD-9157-5ECCFC2C0C8F}" dt="2020-02-24T10:14:35.497" v="163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CC94EF52-57FB-49FD-9157-5ECCFC2C0C8F}" dt="2020-02-24T10:14:35.497" v="163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CC94EF52-57FB-49FD-9157-5ECCFC2C0C8F}" dt="2020-02-24T10:14:35.497" v="163" actId="18676"/>
        <pc:sldMkLst>
          <pc:docMk/>
          <pc:sldMk cId="223730991" sldId="268"/>
        </pc:sldMkLst>
      </pc:sldChg>
      <pc:sldChg chg="del">
        <pc:chgData name="Özgür ÖZTÜRK" userId="99af92eb8e3f1dda" providerId="LiveId" clId="{CC94EF52-57FB-49FD-9157-5ECCFC2C0C8F}" dt="2020-02-24T10:14:35.497" v="163" actId="18676"/>
        <pc:sldMkLst>
          <pc:docMk/>
          <pc:sldMk cId="1989555738" sldId="269"/>
        </pc:sldMkLst>
      </pc:sldChg>
      <pc:sldChg chg="add del ord">
        <pc:chgData name="Özgür ÖZTÜRK" userId="99af92eb8e3f1dda" providerId="LiveId" clId="{CC94EF52-57FB-49FD-9157-5ECCFC2C0C8F}" dt="2020-02-24T10:12:56.170" v="162" actId="2696"/>
        <pc:sldMkLst>
          <pc:docMk/>
          <pc:sldMk cId="266212641" sldId="270"/>
        </pc:sldMkLst>
      </pc:sldChg>
      <pc:sldChg chg="addSp delSp modSp add mod ord">
        <pc:chgData name="Özgür ÖZTÜRK" userId="99af92eb8e3f1dda" providerId="LiveId" clId="{CC94EF52-57FB-49FD-9157-5ECCFC2C0C8F}" dt="2020-02-24T10:05:24.927" v="100"/>
        <pc:sldMkLst>
          <pc:docMk/>
          <pc:sldMk cId="2528680391" sldId="271"/>
        </pc:sldMkLst>
        <pc:spChg chg="mod">
          <ac:chgData name="Özgür ÖZTÜRK" userId="99af92eb8e3f1dda" providerId="LiveId" clId="{CC94EF52-57FB-49FD-9157-5ECCFC2C0C8F}" dt="2020-02-23T10:23:52.791" v="98" actId="20577"/>
          <ac:spMkLst>
            <pc:docMk/>
            <pc:sldMk cId="2528680391" sldId="271"/>
            <ac:spMk id="2" creationId="{00000000-0000-0000-0000-000000000000}"/>
          </ac:spMkLst>
        </pc:spChg>
        <pc:spChg chg="mod">
          <ac:chgData name="Özgür ÖZTÜRK" userId="99af92eb8e3f1dda" providerId="LiveId" clId="{CC94EF52-57FB-49FD-9157-5ECCFC2C0C8F}" dt="2020-02-23T10:22:20.254" v="56" actId="122"/>
          <ac:spMkLst>
            <pc:docMk/>
            <pc:sldMk cId="2528680391" sldId="271"/>
            <ac:spMk id="3" creationId="{00000000-0000-0000-0000-000000000000}"/>
          </ac:spMkLst>
        </pc:spChg>
        <pc:spChg chg="del">
          <ac:chgData name="Özgür ÖZTÜRK" userId="99af92eb8e3f1dda" providerId="LiveId" clId="{CC94EF52-57FB-49FD-9157-5ECCFC2C0C8F}" dt="2020-02-23T10:23:16.800" v="59"/>
          <ac:spMkLst>
            <pc:docMk/>
            <pc:sldMk cId="2528680391" sldId="271"/>
            <ac:spMk id="4" creationId="{00000000-0000-0000-0000-000000000000}"/>
          </ac:spMkLst>
        </pc:spChg>
        <pc:spChg chg="mod">
          <ac:chgData name="Özgür ÖZTÜRK" userId="99af92eb8e3f1dda" providerId="LiveId" clId="{CC94EF52-57FB-49FD-9157-5ECCFC2C0C8F}" dt="2020-02-23T10:23:25.484" v="60" actId="122"/>
          <ac:spMkLst>
            <pc:docMk/>
            <pc:sldMk cId="2528680391" sldId="271"/>
            <ac:spMk id="5" creationId="{00000000-0000-0000-0000-000000000000}"/>
          </ac:spMkLst>
        </pc:spChg>
        <pc:spChg chg="del">
          <ac:chgData name="Özgür ÖZTÜRK" userId="99af92eb8e3f1dda" providerId="LiveId" clId="{CC94EF52-57FB-49FD-9157-5ECCFC2C0C8F}" dt="2020-02-23T10:22:34.202" v="58"/>
          <ac:spMkLst>
            <pc:docMk/>
            <pc:sldMk cId="2528680391" sldId="271"/>
            <ac:spMk id="6" creationId="{00000000-0000-0000-0000-000000000000}"/>
          </ac:spMkLst>
        </pc:spChg>
        <pc:picChg chg="add mod">
          <ac:chgData name="Özgür ÖZTÜRK" userId="99af92eb8e3f1dda" providerId="LiveId" clId="{CC94EF52-57FB-49FD-9157-5ECCFC2C0C8F}" dt="2020-02-23T10:23:30.796" v="62" actId="14100"/>
          <ac:picMkLst>
            <pc:docMk/>
            <pc:sldMk cId="2528680391" sldId="271"/>
            <ac:picMk id="8" creationId="{B0B0F386-6335-4A5D-8FE2-983C05D6CE80}"/>
          </ac:picMkLst>
        </pc:picChg>
        <pc:picChg chg="add mod">
          <ac:chgData name="Özgür ÖZTÜRK" userId="99af92eb8e3f1dda" providerId="LiveId" clId="{CC94EF52-57FB-49FD-9157-5ECCFC2C0C8F}" dt="2020-02-23T10:23:39.588" v="64" actId="14100"/>
          <ac:picMkLst>
            <pc:docMk/>
            <pc:sldMk cId="2528680391" sldId="271"/>
            <ac:picMk id="9" creationId="{5608D460-B6B6-45CC-9A20-B1199139296E}"/>
          </ac:picMkLst>
        </pc:picChg>
      </pc:sldChg>
      <pc:sldChg chg="addSp modSp add mod ord">
        <pc:chgData name="Özgür ÖZTÜRK" userId="99af92eb8e3f1dda" providerId="LiveId" clId="{CC94EF52-57FB-49FD-9157-5ECCFC2C0C8F}" dt="2020-02-24T10:07:34.985" v="123" actId="14100"/>
        <pc:sldMkLst>
          <pc:docMk/>
          <pc:sldMk cId="4081985331" sldId="272"/>
        </pc:sldMkLst>
        <pc:spChg chg="mod">
          <ac:chgData name="Özgür ÖZTÜRK" userId="99af92eb8e3f1dda" providerId="LiveId" clId="{CC94EF52-57FB-49FD-9157-5ECCFC2C0C8F}" dt="2020-02-24T10:07:28.944" v="120" actId="20577"/>
          <ac:spMkLst>
            <pc:docMk/>
            <pc:sldMk cId="4081985331" sldId="272"/>
            <ac:spMk id="2" creationId="{00000000-0000-0000-0000-000000000000}"/>
          </ac:spMkLst>
        </pc:spChg>
        <pc:picChg chg="add mod">
          <ac:chgData name="Özgür ÖZTÜRK" userId="99af92eb8e3f1dda" providerId="LiveId" clId="{CC94EF52-57FB-49FD-9157-5ECCFC2C0C8F}" dt="2020-02-24T10:07:34.985" v="123" actId="14100"/>
          <ac:picMkLst>
            <pc:docMk/>
            <pc:sldMk cId="4081985331" sldId="272"/>
            <ac:picMk id="4" creationId="{3EEDC70E-D7FE-46A3-84CC-4F1DB2835038}"/>
          </ac:picMkLst>
        </pc:picChg>
      </pc:sldChg>
      <pc:sldChg chg="addSp delSp modSp add mod ord modAnim">
        <pc:chgData name="Özgür ÖZTÜRK" userId="99af92eb8e3f1dda" providerId="LiveId" clId="{CC94EF52-57FB-49FD-9157-5ECCFC2C0C8F}" dt="2020-02-24T10:12:51.849" v="161"/>
        <pc:sldMkLst>
          <pc:docMk/>
          <pc:sldMk cId="1844775125" sldId="273"/>
        </pc:sldMkLst>
        <pc:spChg chg="mod">
          <ac:chgData name="Özgür ÖZTÜRK" userId="99af92eb8e3f1dda" providerId="LiveId" clId="{CC94EF52-57FB-49FD-9157-5ECCFC2C0C8F}" dt="2020-02-24T10:09:30.887" v="154" actId="20577"/>
          <ac:spMkLst>
            <pc:docMk/>
            <pc:sldMk cId="1844775125" sldId="273"/>
            <ac:spMk id="2" creationId="{00000000-0000-0000-0000-000000000000}"/>
          </ac:spMkLst>
        </pc:spChg>
        <pc:picChg chg="del">
          <ac:chgData name="Özgür ÖZTÜRK" userId="99af92eb8e3f1dda" providerId="LiveId" clId="{CC94EF52-57FB-49FD-9157-5ECCFC2C0C8F}" dt="2020-02-24T10:09:32.600" v="155" actId="478"/>
          <ac:picMkLst>
            <pc:docMk/>
            <pc:sldMk cId="1844775125" sldId="273"/>
            <ac:picMk id="4" creationId="{3EEDC70E-D7FE-46A3-84CC-4F1DB2835038}"/>
          </ac:picMkLst>
        </pc:picChg>
        <pc:picChg chg="add">
          <ac:chgData name="Özgür ÖZTÜRK" userId="99af92eb8e3f1dda" providerId="LiveId" clId="{CC94EF52-57FB-49FD-9157-5ECCFC2C0C8F}" dt="2020-02-24T10:09:33.067" v="156"/>
          <ac:picMkLst>
            <pc:docMk/>
            <pc:sldMk cId="1844775125" sldId="273"/>
            <ac:picMk id="5" creationId="{76CC7C69-F3A3-45D1-A39C-DADAC54BDFEC}"/>
          </ac:picMkLst>
        </pc:picChg>
        <pc:picChg chg="add mod">
          <ac:chgData name="Özgür ÖZTÜRK" userId="99af92eb8e3f1dda" providerId="LiveId" clId="{CC94EF52-57FB-49FD-9157-5ECCFC2C0C8F}" dt="2020-02-24T10:12:45.654" v="159" actId="1076"/>
          <ac:picMkLst>
            <pc:docMk/>
            <pc:sldMk cId="1844775125" sldId="273"/>
            <ac:picMk id="6" creationId="{7920ECA2-2CB7-4D28-A464-B8DF6ADA10BB}"/>
          </ac:picMkLst>
        </pc:picChg>
      </pc:sldChg>
    </pc:docChg>
  </pc:docChgLst>
  <pc:docChgLst>
    <pc:chgData name="Özgür ÖZTÜRK" userId="99af92eb8e3f1dda" providerId="LiveId" clId="{51F2E22C-356E-493D-9DBF-A5C91F5993D2}"/>
    <pc:docChg chg="modSld sldOrd modSection">
      <pc:chgData name="Özgür ÖZTÜRK" userId="99af92eb8e3f1dda" providerId="LiveId" clId="{51F2E22C-356E-493D-9DBF-A5C91F5993D2}" dt="2020-02-18T07:49:07.650" v="14"/>
      <pc:docMkLst>
        <pc:docMk/>
      </pc:docMkLst>
      <pc:sldChg chg="modSp ord">
        <pc:chgData name="Özgür ÖZTÜRK" userId="99af92eb8e3f1dda" providerId="LiveId" clId="{51F2E22C-356E-493D-9DBF-A5C91F5993D2}" dt="2020-02-18T07:49:07.650" v="14"/>
        <pc:sldMkLst>
          <pc:docMk/>
          <pc:sldMk cId="1920111014" sldId="256"/>
        </pc:sldMkLst>
        <pc:spChg chg="mod">
          <ac:chgData name="Özgür ÖZTÜRK" userId="99af92eb8e3f1dda" providerId="LiveId" clId="{51F2E22C-356E-493D-9DBF-A5C91F5993D2}" dt="2020-02-18T07:49:03.491" v="1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Logging – </a:t>
            </a:r>
            <a:r>
              <a:rPr lang="en-US" sz="4400" dirty="0" err="1"/>
              <a:t>Uygulama</a:t>
            </a:r>
            <a:r>
              <a:rPr lang="en-US" sz="4400" dirty="0"/>
              <a:t> </a:t>
            </a:r>
            <a:r>
              <a:rPr lang="en-US" sz="4400" dirty="0" err="1"/>
              <a:t>Günlükleri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 Log </a:t>
            </a:r>
            <a:r>
              <a:rPr lang="en-US" dirty="0" err="1"/>
              <a:t>Dosyası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EDC70E-D7FE-46A3-84CC-4F1DB283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12" y="1691458"/>
            <a:ext cx="6801799" cy="44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err="1"/>
              <a:t>ve</a:t>
            </a:r>
            <a:r>
              <a:rPr lang="en-US" dirty="0"/>
              <a:t> Linux </a:t>
            </a:r>
            <a:r>
              <a:rPr lang="en-US"/>
              <a:t>Logları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Windows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08D460-B6B6-45CC-9A20-B11991392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2413" y="3200919"/>
            <a:ext cx="4416424" cy="258976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Linux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B0F386-6335-4A5D-8FE2-983C05D6CE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9988" y="3200919"/>
            <a:ext cx="4416425" cy="258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20ED9-4123-4E54-B944-0EBCA6F2A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log </a:t>
            </a:r>
            <a:r>
              <a:rPr lang="en-US" dirty="0" err="1"/>
              <a:t>dosyaları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C7C69-F3A3-45D1-A39C-DADAC54BDF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2612" y="2518092"/>
            <a:ext cx="5943600" cy="1821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20ECA2-2CB7-4D28-A464-B8DF6ADA1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29" y="1905000"/>
            <a:ext cx="10236566" cy="376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39</TotalTime>
  <Words>18</Words>
  <Application>Microsoft Office PowerPoint</Application>
  <PresentationFormat>Custom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Logging – Uygulama Günlükleri</vt:lpstr>
      <vt:lpstr>Örnek Log Dosyası</vt:lpstr>
      <vt:lpstr>Windows ve Linux Logları</vt:lpstr>
      <vt:lpstr>Nginx log dosyaları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2020-02-24T10:14:37Z</dcterms:modified>
</cp:coreProperties>
</file>