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70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2E1AA6-EAE0-43A5-96B5-0E3FCC928A6A}" v="15" dt="2020-02-24T10:25:43.366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D22E1AA6-EAE0-43A5-96B5-0E3FCC928A6A}"/>
    <pc:docChg chg="undo custSel addSld delSld modSld sldOrd delSection modSection">
      <pc:chgData name="Özgür ÖZTÜRK" userId="99af92eb8e3f1dda" providerId="LiveId" clId="{D22E1AA6-EAE0-43A5-96B5-0E3FCC928A6A}" dt="2020-02-24T10:31:06.986" v="184" actId="18676"/>
      <pc:docMkLst>
        <pc:docMk/>
      </pc:docMkLst>
      <pc:sldChg chg="modSp mod">
        <pc:chgData name="Özgür ÖZTÜRK" userId="99af92eb8e3f1dda" providerId="LiveId" clId="{D22E1AA6-EAE0-43A5-96B5-0E3FCC928A6A}" dt="2020-02-24T10:16:13.993" v="35" actId="20577"/>
        <pc:sldMkLst>
          <pc:docMk/>
          <pc:sldMk cId="1920111014" sldId="256"/>
        </pc:sldMkLst>
        <pc:spChg chg="mod">
          <ac:chgData name="Özgür ÖZTÜRK" userId="99af92eb8e3f1dda" providerId="LiveId" clId="{D22E1AA6-EAE0-43A5-96B5-0E3FCC928A6A}" dt="2020-02-24T10:16:13.993" v="35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D22E1AA6-EAE0-43A5-96B5-0E3FCC928A6A}" dt="2020-02-24T10:31:06.986" v="184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D22E1AA6-EAE0-43A5-96B5-0E3FCC928A6A}" dt="2020-02-24T10:31:06.986" v="184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D22E1AA6-EAE0-43A5-96B5-0E3FCC928A6A}" dt="2020-02-24T10:31:06.986" v="184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D22E1AA6-EAE0-43A5-96B5-0E3FCC928A6A}" dt="2020-02-24T10:31:06.986" v="184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D22E1AA6-EAE0-43A5-96B5-0E3FCC928A6A}" dt="2020-02-24T10:31:06.986" v="184" actId="18676"/>
        <pc:sldMkLst>
          <pc:docMk/>
          <pc:sldMk cId="465021443" sldId="262"/>
        </pc:sldMkLst>
      </pc:sldChg>
      <pc:sldChg chg="del">
        <pc:chgData name="Özgür ÖZTÜRK" userId="99af92eb8e3f1dda" providerId="LiveId" clId="{D22E1AA6-EAE0-43A5-96B5-0E3FCC928A6A}" dt="2020-02-24T10:31:06.986" v="184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D22E1AA6-EAE0-43A5-96B5-0E3FCC928A6A}" dt="2020-02-24T10:31:06.986" v="184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D22E1AA6-EAE0-43A5-96B5-0E3FCC928A6A}" dt="2020-02-24T10:31:06.986" v="184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D22E1AA6-EAE0-43A5-96B5-0E3FCC928A6A}" dt="2020-02-24T10:31:06.986" v="184" actId="18676"/>
        <pc:sldMkLst>
          <pc:docMk/>
          <pc:sldMk cId="223730991" sldId="268"/>
        </pc:sldMkLst>
      </pc:sldChg>
      <pc:sldChg chg="del">
        <pc:chgData name="Özgür ÖZTÜRK" userId="99af92eb8e3f1dda" providerId="LiveId" clId="{D22E1AA6-EAE0-43A5-96B5-0E3FCC928A6A}" dt="2020-02-24T10:31:06.986" v="184" actId="18676"/>
        <pc:sldMkLst>
          <pc:docMk/>
          <pc:sldMk cId="1989555738" sldId="269"/>
        </pc:sldMkLst>
      </pc:sldChg>
      <pc:sldChg chg="addSp delSp modSp add mod ord">
        <pc:chgData name="Özgür ÖZTÜRK" userId="99af92eb8e3f1dda" providerId="LiveId" clId="{D22E1AA6-EAE0-43A5-96B5-0E3FCC928A6A}" dt="2020-02-24T10:25:49.073" v="183" actId="17032"/>
        <pc:sldMkLst>
          <pc:docMk/>
          <pc:sldMk cId="3168301648" sldId="270"/>
        </pc:sldMkLst>
        <pc:spChg chg="mod">
          <ac:chgData name="Özgür ÖZTÜRK" userId="99af92eb8e3f1dda" providerId="LiveId" clId="{D22E1AA6-EAE0-43A5-96B5-0E3FCC928A6A}" dt="2020-02-24T10:25:02.208" v="179" actId="20577"/>
          <ac:spMkLst>
            <pc:docMk/>
            <pc:sldMk cId="3168301648" sldId="270"/>
            <ac:spMk id="2" creationId="{00000000-0000-0000-0000-000000000000}"/>
          </ac:spMkLst>
        </pc:spChg>
        <pc:spChg chg="add del mod">
          <ac:chgData name="Özgür ÖZTÜRK" userId="99af92eb8e3f1dda" providerId="LiveId" clId="{D22E1AA6-EAE0-43A5-96B5-0E3FCC928A6A}" dt="2020-02-24T10:21:20.033" v="40" actId="478"/>
          <ac:spMkLst>
            <pc:docMk/>
            <pc:sldMk cId="3168301648" sldId="270"/>
            <ac:spMk id="6" creationId="{243ED625-0889-48F8-A410-49CCA01C513B}"/>
          </ac:spMkLst>
        </pc:spChg>
        <pc:spChg chg="add del mod">
          <ac:chgData name="Özgür ÖZTÜRK" userId="99af92eb8e3f1dda" providerId="LiveId" clId="{D22E1AA6-EAE0-43A5-96B5-0E3FCC928A6A}" dt="2020-02-24T10:21:55.709" v="47" actId="478"/>
          <ac:spMkLst>
            <pc:docMk/>
            <pc:sldMk cId="3168301648" sldId="270"/>
            <ac:spMk id="9" creationId="{7A7B8ABA-8BE9-4D19-B203-AC07637F3343}"/>
          </ac:spMkLst>
        </pc:spChg>
        <pc:spChg chg="add mod">
          <ac:chgData name="Özgür ÖZTÜRK" userId="99af92eb8e3f1dda" providerId="LiveId" clId="{D22E1AA6-EAE0-43A5-96B5-0E3FCC928A6A}" dt="2020-02-24T10:22:28.098" v="69" actId="1076"/>
          <ac:spMkLst>
            <pc:docMk/>
            <pc:sldMk cId="3168301648" sldId="270"/>
            <ac:spMk id="10" creationId="{FDFF1028-6828-465C-ADD5-E6DBE85D0379}"/>
          </ac:spMkLst>
        </pc:spChg>
        <pc:spChg chg="add mod">
          <ac:chgData name="Özgür ÖZTÜRK" userId="99af92eb8e3f1dda" providerId="LiveId" clId="{D22E1AA6-EAE0-43A5-96B5-0E3FCC928A6A}" dt="2020-02-24T10:22:43.885" v="81" actId="113"/>
          <ac:spMkLst>
            <pc:docMk/>
            <pc:sldMk cId="3168301648" sldId="270"/>
            <ac:spMk id="11" creationId="{07CA67ED-A9A8-4469-BFD3-FC87E171FB51}"/>
          </ac:spMkLst>
        </pc:spChg>
        <pc:spChg chg="add mod">
          <ac:chgData name="Özgür ÖZTÜRK" userId="99af92eb8e3f1dda" providerId="LiveId" clId="{D22E1AA6-EAE0-43A5-96B5-0E3FCC928A6A}" dt="2020-02-24T10:23:07.633" v="101" actId="1076"/>
          <ac:spMkLst>
            <pc:docMk/>
            <pc:sldMk cId="3168301648" sldId="270"/>
            <ac:spMk id="12" creationId="{6FEB002E-EEAC-4DD8-A36E-53F111EA14FC}"/>
          </ac:spMkLst>
        </pc:spChg>
        <pc:spChg chg="add mod">
          <ac:chgData name="Özgür ÖZTÜRK" userId="99af92eb8e3f1dda" providerId="LiveId" clId="{D22E1AA6-EAE0-43A5-96B5-0E3FCC928A6A}" dt="2020-02-24T10:23:24.177" v="114" actId="20577"/>
          <ac:spMkLst>
            <pc:docMk/>
            <pc:sldMk cId="3168301648" sldId="270"/>
            <ac:spMk id="13" creationId="{EE620A62-5070-46E6-BD30-2A73B328CAFB}"/>
          </ac:spMkLst>
        </pc:spChg>
        <pc:spChg chg="add mod">
          <ac:chgData name="Özgür ÖZTÜRK" userId="99af92eb8e3f1dda" providerId="LiveId" clId="{D22E1AA6-EAE0-43A5-96B5-0E3FCC928A6A}" dt="2020-02-24T10:23:34.610" v="122" actId="20577"/>
          <ac:spMkLst>
            <pc:docMk/>
            <pc:sldMk cId="3168301648" sldId="270"/>
            <ac:spMk id="14" creationId="{4F478162-4BC8-4D4F-BD22-EDFA165E15C0}"/>
          </ac:spMkLst>
        </pc:spChg>
        <pc:picChg chg="add mod">
          <ac:chgData name="Özgür ÖZTÜRK" userId="99af92eb8e3f1dda" providerId="LiveId" clId="{D22E1AA6-EAE0-43A5-96B5-0E3FCC928A6A}" dt="2020-02-24T10:22:24.672" v="68" actId="1036"/>
          <ac:picMkLst>
            <pc:docMk/>
            <pc:sldMk cId="3168301648" sldId="270"/>
            <ac:picMk id="5" creationId="{795F13CC-A354-4B8A-96C0-73B8D5CA84F7}"/>
          </ac:picMkLst>
        </pc:picChg>
        <pc:picChg chg="add del mod">
          <ac:chgData name="Özgür ÖZTÜRK" userId="99af92eb8e3f1dda" providerId="LiveId" clId="{D22E1AA6-EAE0-43A5-96B5-0E3FCC928A6A}" dt="2020-02-24T10:23:56.091" v="125" actId="1076"/>
          <ac:picMkLst>
            <pc:docMk/>
            <pc:sldMk cId="3168301648" sldId="270"/>
            <ac:picMk id="8" creationId="{78F001FF-930F-49C1-BA34-053FD7744D98}"/>
          </ac:picMkLst>
        </pc:picChg>
        <pc:cxnChg chg="add mod">
          <ac:chgData name="Özgür ÖZTÜRK" userId="99af92eb8e3f1dda" providerId="LiveId" clId="{D22E1AA6-EAE0-43A5-96B5-0E3FCC928A6A}" dt="2020-02-24T10:24:43.726" v="131" actId="14100"/>
          <ac:cxnSpMkLst>
            <pc:docMk/>
            <pc:sldMk cId="3168301648" sldId="270"/>
            <ac:cxnSpMk id="16" creationId="{E9FA3BD3-E010-41B8-957C-79490F93D5CB}"/>
          </ac:cxnSpMkLst>
        </pc:cxnChg>
        <pc:cxnChg chg="add mod">
          <ac:chgData name="Özgür ÖZTÜRK" userId="99af92eb8e3f1dda" providerId="LiveId" clId="{D22E1AA6-EAE0-43A5-96B5-0E3FCC928A6A}" dt="2020-02-24T10:24:40.037" v="130" actId="14100"/>
          <ac:cxnSpMkLst>
            <pc:docMk/>
            <pc:sldMk cId="3168301648" sldId="270"/>
            <ac:cxnSpMk id="19" creationId="{0AA155DE-D7A3-4EC6-A63B-052482052ABD}"/>
          </ac:cxnSpMkLst>
        </pc:cxnChg>
        <pc:cxnChg chg="add mod">
          <ac:chgData name="Özgür ÖZTÜRK" userId="99af92eb8e3f1dda" providerId="LiveId" clId="{D22E1AA6-EAE0-43A5-96B5-0E3FCC928A6A}" dt="2020-02-24T10:24:16.128" v="127" actId="11529"/>
          <ac:cxnSpMkLst>
            <pc:docMk/>
            <pc:sldMk cId="3168301648" sldId="270"/>
            <ac:cxnSpMk id="21" creationId="{1232B9C5-F79F-4416-80C4-08C523BE2163}"/>
          </ac:cxnSpMkLst>
        </pc:cxnChg>
        <pc:cxnChg chg="add mod">
          <ac:chgData name="Özgür ÖZTÜRK" userId="99af92eb8e3f1dda" providerId="LiveId" clId="{D22E1AA6-EAE0-43A5-96B5-0E3FCC928A6A}" dt="2020-02-24T10:24:25.168" v="128" actId="11529"/>
          <ac:cxnSpMkLst>
            <pc:docMk/>
            <pc:sldMk cId="3168301648" sldId="270"/>
            <ac:cxnSpMk id="23" creationId="{3D6CCF19-45BC-4E65-B9C8-4EF9885D2A4B}"/>
          </ac:cxnSpMkLst>
        </pc:cxnChg>
        <pc:cxnChg chg="add mod">
          <ac:chgData name="Özgür ÖZTÜRK" userId="99af92eb8e3f1dda" providerId="LiveId" clId="{D22E1AA6-EAE0-43A5-96B5-0E3FCC928A6A}" dt="2020-02-24T10:24:31.968" v="129" actId="11529"/>
          <ac:cxnSpMkLst>
            <pc:docMk/>
            <pc:sldMk cId="3168301648" sldId="270"/>
            <ac:cxnSpMk id="25" creationId="{405EF544-CF45-489D-9904-2894D1243EFA}"/>
          </ac:cxnSpMkLst>
        </pc:cxnChg>
        <pc:cxnChg chg="add mod">
          <ac:chgData name="Özgür ÖZTÜRK" userId="99af92eb8e3f1dda" providerId="LiveId" clId="{D22E1AA6-EAE0-43A5-96B5-0E3FCC928A6A}" dt="2020-02-24T10:25:32.980" v="181" actId="17032"/>
          <ac:cxnSpMkLst>
            <pc:docMk/>
            <pc:sldMk cId="3168301648" sldId="270"/>
            <ac:cxnSpMk id="29" creationId="{7A89EB55-4A20-44F4-86BF-F815FF2B37B8}"/>
          </ac:cxnSpMkLst>
        </pc:cxnChg>
        <pc:cxnChg chg="add mod">
          <ac:chgData name="Özgür ÖZTÜRK" userId="99af92eb8e3f1dda" providerId="LiveId" clId="{D22E1AA6-EAE0-43A5-96B5-0E3FCC928A6A}" dt="2020-02-24T10:25:49.073" v="183" actId="17032"/>
          <ac:cxnSpMkLst>
            <pc:docMk/>
            <pc:sldMk cId="3168301648" sldId="270"/>
            <ac:cxnSpMk id="31" creationId="{59B71AA6-2399-44C5-9D0B-6381187FF936}"/>
          </ac:cxnSpMkLst>
        </pc:cxnChg>
      </pc:sldChg>
    </pc:docChg>
  </pc:docChgLst>
  <pc:docChgLst>
    <pc:chgData name="Özgür ÖZTÜRK" userId="99af92eb8e3f1dda" providerId="LiveId" clId="{51F2E22C-356E-493D-9DBF-A5C91F5993D2}"/>
    <pc:docChg chg="modSld sldOrd modSection">
      <pc:chgData name="Özgür ÖZTÜRK" userId="99af92eb8e3f1dda" providerId="LiveId" clId="{51F2E22C-356E-493D-9DBF-A5C91F5993D2}" dt="2020-02-18T07:49:07.650" v="14"/>
      <pc:docMkLst>
        <pc:docMk/>
      </pc:docMkLst>
      <pc:sldChg chg="modSp ord">
        <pc:chgData name="Özgür ÖZTÜRK" userId="99af92eb8e3f1dda" providerId="LiveId" clId="{51F2E22C-356E-493D-9DBF-A5C91F5993D2}" dt="2020-02-18T07:49:07.650" v="14"/>
        <pc:sldMkLst>
          <pc:docMk/>
          <pc:sldMk cId="1920111014" sldId="256"/>
        </pc:sldMkLst>
        <pc:spChg chg="mod">
          <ac:chgData name="Özgür ÖZTÜRK" userId="99af92eb8e3f1dda" providerId="LiveId" clId="{51F2E22C-356E-493D-9DBF-A5C91F5993D2}" dt="2020-02-18T07:49:03.491" v="12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ux.stackexchange.com/questions/48636/why-do-keyboard-keys-have-most-letters-in-top-left-corner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en.wikipedia.org/wiki/Terminal_(macOS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STDIN – STDOUT - STDERR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Input-Output-Error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795F13CC-A354-4B8A-96C0-73B8D5CA8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43386" y="1879563"/>
            <a:ext cx="3302052" cy="2311437"/>
          </a:xfrm>
          <a:prstGeom prst="rect">
            <a:avLst/>
          </a:prstGeom>
        </p:spPr>
      </p:pic>
      <p:pic>
        <p:nvPicPr>
          <p:cNvPr id="8" name="Picture 7" descr="A black computer mouse and keyboard&#10;&#10;Description automatically generated">
            <a:extLst>
              <a:ext uri="{FF2B5EF4-FFF2-40B4-BE49-F238E27FC236}">
                <a16:creationId xmlns:a16="http://schemas.microsoft.com/office/drawing/2014/main" id="{78F001FF-930F-49C1-BA34-053FD7744D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93812" y="2650509"/>
            <a:ext cx="1752600" cy="792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FF1028-6828-465C-ADD5-E6DBE85D0379}"/>
              </a:ext>
            </a:extLst>
          </p:cNvPr>
          <p:cNvSpPr txBox="1"/>
          <p:nvPr/>
        </p:nvSpPr>
        <p:spPr>
          <a:xfrm>
            <a:off x="5332412" y="1566817"/>
            <a:ext cx="13048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Terminal</a:t>
            </a:r>
            <a:endParaRPr lang="en-DE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CA67ED-A9A8-4469-BFD3-FC87E171FB51}"/>
              </a:ext>
            </a:extLst>
          </p:cNvPr>
          <p:cNvSpPr/>
          <p:nvPr/>
        </p:nvSpPr>
        <p:spPr>
          <a:xfrm>
            <a:off x="4951412" y="4503746"/>
            <a:ext cx="2286000" cy="1511427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Process</a:t>
            </a:r>
            <a:endParaRPr lang="en-D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EB002E-EEAC-4DD8-A36E-53F111EA14FC}"/>
              </a:ext>
            </a:extLst>
          </p:cNvPr>
          <p:cNvSpPr/>
          <p:nvPr/>
        </p:nvSpPr>
        <p:spPr>
          <a:xfrm>
            <a:off x="1522414" y="4797794"/>
            <a:ext cx="2512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tdin (0)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20A62-5070-46E6-BD30-2A73B328CAFB}"/>
              </a:ext>
            </a:extLst>
          </p:cNvPr>
          <p:cNvSpPr/>
          <p:nvPr/>
        </p:nvSpPr>
        <p:spPr>
          <a:xfrm>
            <a:off x="8435722" y="3962400"/>
            <a:ext cx="2909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tdout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478162-4BC8-4D4F-BD22-EDFA165E15C0}"/>
              </a:ext>
            </a:extLst>
          </p:cNvPr>
          <p:cNvSpPr/>
          <p:nvPr/>
        </p:nvSpPr>
        <p:spPr>
          <a:xfrm>
            <a:off x="8493430" y="5553508"/>
            <a:ext cx="2794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tderr (2)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FA3BD3-E010-41B8-957C-79490F93D5C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046412" y="3035281"/>
            <a:ext cx="1678513" cy="1131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A155DE-D7A3-4EC6-A63B-052482052AB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778528" y="3802310"/>
            <a:ext cx="1946397" cy="99548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2B9C5-F79F-4416-80C4-08C523BE2163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>
            <a:off x="4034641" y="5259459"/>
            <a:ext cx="916771" cy="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6CCF19-45BC-4E65-B9C8-4EF9885D2A4B}"/>
              </a:ext>
            </a:extLst>
          </p:cNvPr>
          <p:cNvCxnSpPr>
            <a:stCxn id="11" idx="6"/>
            <a:endCxn id="13" idx="1"/>
          </p:cNvCxnSpPr>
          <p:nvPr/>
        </p:nvCxnSpPr>
        <p:spPr>
          <a:xfrm flipV="1">
            <a:off x="7237412" y="4424065"/>
            <a:ext cx="1198310" cy="835395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5EF544-CF45-489D-9904-2894D1243EFA}"/>
              </a:ext>
            </a:extLst>
          </p:cNvPr>
          <p:cNvCxnSpPr>
            <a:stCxn id="11" idx="6"/>
            <a:endCxn id="14" idx="1"/>
          </p:cNvCxnSpPr>
          <p:nvPr/>
        </p:nvCxnSpPr>
        <p:spPr>
          <a:xfrm>
            <a:off x="7237412" y="5259460"/>
            <a:ext cx="1256018" cy="755713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89EB55-4A20-44F4-86BF-F815FF2B37B8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7466012" y="3802310"/>
            <a:ext cx="2424596" cy="17511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B71AA6-2399-44C5-9D0B-6381187FF936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7463639" y="2895600"/>
            <a:ext cx="2426969" cy="10668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0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35</TotalTime>
  <Words>23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Corbel</vt:lpstr>
      <vt:lpstr>Chalkboard 16x9</vt:lpstr>
      <vt:lpstr>STDIN – STDOUT - STDERR</vt:lpstr>
      <vt:lpstr>Standard Input-Output-Error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2020-02-24T10:31:17Z</dcterms:modified>
</cp:coreProperties>
</file>