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A1FF5FEA-901C-430B-BCCB-5C4F9C981E2E}"/>
    <pc:docChg chg="delSld modSld delSection modSection">
      <pc:chgData name="Özgür ÖZTÜRK" userId="99af92eb8e3f1dda" providerId="LiveId" clId="{A1FF5FEA-901C-430B-BCCB-5C4F9C981E2E}" dt="2020-02-24T10:32:01.491" v="11" actId="20577"/>
      <pc:docMkLst>
        <pc:docMk/>
      </pc:docMkLst>
      <pc:sldChg chg="modSp mod">
        <pc:chgData name="Özgür ÖZTÜRK" userId="99af92eb8e3f1dda" providerId="LiveId" clId="{A1FF5FEA-901C-430B-BCCB-5C4F9C981E2E}" dt="2020-02-24T10:32:01.491" v="11" actId="20577"/>
        <pc:sldMkLst>
          <pc:docMk/>
          <pc:sldMk cId="1920111014" sldId="256"/>
        </pc:sldMkLst>
        <pc:spChg chg="mod">
          <ac:chgData name="Özgür ÖZTÜRK" userId="99af92eb8e3f1dda" providerId="LiveId" clId="{A1FF5FEA-901C-430B-BCCB-5C4F9C981E2E}" dt="2020-02-24T10:32:01.491" v="1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A1FF5FEA-901C-430B-BCCB-5C4F9C981E2E}" dt="2020-02-24T10:31:57.236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Docker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2020-02-24T10:32:02Z</dcterms:modified>
</cp:coreProperties>
</file>