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ACA0F0D8-8760-4DE1-990D-8944590C1BA9}"/>
    <pc:docChg chg="delSld modSld delSection modSection">
      <pc:chgData name="Özgür ÖZTÜRK" userId="99af92eb8e3f1dda" providerId="LiveId" clId="{ACA0F0D8-8760-4DE1-990D-8944590C1BA9}" dt="2020-02-24T10:38:17.279" v="27" actId="20577"/>
      <pc:docMkLst>
        <pc:docMk/>
      </pc:docMkLst>
      <pc:sldChg chg="modSp mod">
        <pc:chgData name="Özgür ÖZTÜRK" userId="99af92eb8e3f1dda" providerId="LiveId" clId="{ACA0F0D8-8760-4DE1-990D-8944590C1BA9}" dt="2020-02-24T10:38:17.279" v="27" actId="20577"/>
        <pc:sldMkLst>
          <pc:docMk/>
          <pc:sldMk cId="1920111014" sldId="256"/>
        </pc:sldMkLst>
        <pc:spChg chg="mod">
          <ac:chgData name="Özgür ÖZTÜRK" userId="99af92eb8e3f1dda" providerId="LiveId" clId="{ACA0F0D8-8760-4DE1-990D-8944590C1BA9}" dt="2020-02-24T10:38:17.279" v="27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ACA0F0D8-8760-4DE1-990D-8944590C1BA9}" dt="2020-02-24T10:38:10.865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Stats </a:t>
            </a:r>
            <a:r>
              <a:rPr lang="en-US" dirty="0" err="1"/>
              <a:t>ve</a:t>
            </a:r>
            <a:r>
              <a:rPr lang="en-US"/>
              <a:t> Top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Stats ve 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2020-02-24T10:38:18Z</dcterms:modified>
</cp:coreProperties>
</file>