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71" r:id="rId4"/>
    <p:sldId id="272" r:id="rId5"/>
    <p:sldId id="273" r:id="rId6"/>
    <p:sldId id="27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94" d="100"/>
          <a:sy n="94" d="100"/>
        </p:scale>
        <p:origin x="102" y="4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4891D1B7-BAF5-47CD-BDB0-45A12504962B}"/>
    <pc:docChg chg="delSld modSld delSection modSection">
      <pc:chgData name="Özgür ÖZTÜRK" userId="99af92eb8e3f1dda" providerId="LiveId" clId="{4891D1B7-BAF5-47CD-BDB0-45A12504962B}" dt="2020-02-19T09:34:51.690" v="3" actId="1038"/>
      <pc:docMkLst>
        <pc:docMk/>
      </pc:docMkLst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4891D1B7-BAF5-47CD-BDB0-45A12504962B}" dt="2020-02-19T09:34:42.729" v="0" actId="18676"/>
        <pc:sldMkLst>
          <pc:docMk/>
          <pc:sldMk cId="1989555738" sldId="269"/>
        </pc:sldMkLst>
      </pc:sldChg>
      <pc:sldChg chg="modSp">
        <pc:chgData name="Özgür ÖZTÜRK" userId="99af92eb8e3f1dda" providerId="LiveId" clId="{4891D1B7-BAF5-47CD-BDB0-45A12504962B}" dt="2020-02-19T09:34:51.690" v="3" actId="1038"/>
        <pc:sldMkLst>
          <pc:docMk/>
          <pc:sldMk cId="2051454379" sldId="270"/>
        </pc:sldMkLst>
        <pc:picChg chg="mod">
          <ac:chgData name="Özgür ÖZTÜRK" userId="99af92eb8e3f1dda" providerId="LiveId" clId="{4891D1B7-BAF5-47CD-BDB0-45A12504962B}" dt="2020-02-19T09:34:51.690" v="3" actId="1038"/>
          <ac:picMkLst>
            <pc:docMk/>
            <pc:sldMk cId="2051454379" sldId="270"/>
            <ac:picMk id="5" creationId="{16490F8C-C819-42D0-9E7A-47F4648676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hedailyprogrammer.com/2015/01/operating-systems-introduction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commons.wikimedia.org/wiki/File:Typical_computer_architecture_systems.jp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3m0l1sh3r.deviantart.com/art/amd-apu-a8-3870k-transparent-background-dof-333820595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Crystal_Project_harddrive.png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://www.allwhitebackground.com/ram-white-background.html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– </a:t>
            </a:r>
            <a:r>
              <a:rPr lang="en-US"/>
              <a:t>Çekirdek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6490F8C-C819-42D0-9E7A-47F464867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0857" y="2057400"/>
            <a:ext cx="3632955" cy="3419990"/>
          </a:xfrm>
          <a:prstGeom prst="rect">
            <a:avLst/>
          </a:prstGeom>
        </p:spPr>
      </p:pic>
      <p:pic>
        <p:nvPicPr>
          <p:cNvPr id="8" name="Picture 7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05BA2A22-6893-4EE8-BB6F-BA06C1A16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38260" y="2057400"/>
            <a:ext cx="3556754" cy="34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B8507B60-D94E-4445-8CD7-C77760EEF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4012" y="455023"/>
            <a:ext cx="6400800" cy="6400800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EC4B4384-D326-43D6-8F88-3EE79DF58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6612" y="3276600"/>
            <a:ext cx="914400" cy="914400"/>
          </a:xfrm>
          <a:prstGeom prst="rect">
            <a:avLst/>
          </a:prstGeom>
        </p:spPr>
      </p:pic>
      <p:pic>
        <p:nvPicPr>
          <p:cNvPr id="8" name="Graphic 7" descr="Chat bubble">
            <a:extLst>
              <a:ext uri="{FF2B5EF4-FFF2-40B4-BE49-F238E27FC236}">
                <a16:creationId xmlns:a16="http://schemas.microsoft.com/office/drawing/2014/main" id="{DCC819F9-8E5D-49EC-9596-7C15AC856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1212" y="2057400"/>
            <a:ext cx="1752600" cy="175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42EEF9-BDA9-40E1-B179-244E6B521229}"/>
              </a:ext>
            </a:extLst>
          </p:cNvPr>
          <p:cNvSpPr/>
          <p:nvPr/>
        </p:nvSpPr>
        <p:spPr>
          <a:xfrm>
            <a:off x="3770312" y="2514600"/>
            <a:ext cx="914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218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810C66-FAE0-4C1E-832D-5E4F460EB97D}"/>
              </a:ext>
            </a:extLst>
          </p:cNvPr>
          <p:cNvSpPr/>
          <p:nvPr/>
        </p:nvSpPr>
        <p:spPr>
          <a:xfrm>
            <a:off x="4379912" y="4076700"/>
            <a:ext cx="3429000" cy="762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KERNEL</a:t>
            </a:r>
            <a:endParaRPr lang="en-DE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ED2BDC-6267-4761-9C25-EBC71A645112}"/>
              </a:ext>
            </a:extLst>
          </p:cNvPr>
          <p:cNvSpPr/>
          <p:nvPr/>
        </p:nvSpPr>
        <p:spPr>
          <a:xfrm>
            <a:off x="4358730" y="3617323"/>
            <a:ext cx="3429000" cy="3048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KULLANICI ARAYÜZÜ</a:t>
            </a:r>
            <a:endParaRPr lang="en-DE" dirty="0">
              <a:solidFill>
                <a:srgbClr val="92D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4850FB-9520-4373-888C-39F44B0DEE28}"/>
              </a:ext>
            </a:extLst>
          </p:cNvPr>
          <p:cNvSpPr/>
          <p:nvPr/>
        </p:nvSpPr>
        <p:spPr>
          <a:xfrm>
            <a:off x="4358730" y="3200400"/>
            <a:ext cx="1049882" cy="22642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UYGULAMA</a:t>
            </a:r>
            <a:endParaRPr lang="en-DE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FA55DC-6646-4CAD-B3E8-ABDD5147ED18}"/>
              </a:ext>
            </a:extLst>
          </p:cNvPr>
          <p:cNvSpPr/>
          <p:nvPr/>
        </p:nvSpPr>
        <p:spPr>
          <a:xfrm>
            <a:off x="5569471" y="3200400"/>
            <a:ext cx="1049882" cy="22642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UYGULAMA</a:t>
            </a:r>
            <a:endParaRPr lang="en-DE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6443EA-568E-4C46-9F86-B3DCC1CFCF69}"/>
              </a:ext>
            </a:extLst>
          </p:cNvPr>
          <p:cNvSpPr/>
          <p:nvPr/>
        </p:nvSpPr>
        <p:spPr>
          <a:xfrm>
            <a:off x="6737848" y="3200400"/>
            <a:ext cx="1049882" cy="22642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UYGULAMA</a:t>
            </a:r>
            <a:endParaRPr lang="en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E30BBD-C22D-4B96-B802-81F1E4B9F8EC}"/>
              </a:ext>
            </a:extLst>
          </p:cNvPr>
          <p:cNvSpPr/>
          <p:nvPr/>
        </p:nvSpPr>
        <p:spPr>
          <a:xfrm>
            <a:off x="3198812" y="1905000"/>
            <a:ext cx="5562600" cy="43434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BE9ED-B556-4848-B7AD-1FD885E3FBB9}"/>
              </a:ext>
            </a:extLst>
          </p:cNvPr>
          <p:cNvSpPr/>
          <p:nvPr/>
        </p:nvSpPr>
        <p:spPr>
          <a:xfrm>
            <a:off x="8758190" y="1981033"/>
            <a:ext cx="23262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İşletim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1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026" name="Picture 2" descr="Image result for bios loading screen gif">
            <a:extLst>
              <a:ext uri="{FF2B5EF4-FFF2-40B4-BE49-F238E27FC236}">
                <a16:creationId xmlns:a16="http://schemas.microsoft.com/office/drawing/2014/main" id="{921E1797-70E1-4F98-9B3F-FCDA7007FB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81000"/>
            <a:ext cx="10058400" cy="565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B583F2-4915-4014-B1BB-DBFA98BE8C72}"/>
              </a:ext>
            </a:extLst>
          </p:cNvPr>
          <p:cNvSpPr/>
          <p:nvPr/>
        </p:nvSpPr>
        <p:spPr>
          <a:xfrm>
            <a:off x="4379911" y="3276600"/>
            <a:ext cx="3429000" cy="762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KERNEL</a:t>
            </a:r>
            <a:endParaRPr lang="en-DE" sz="3200" b="1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BC83013-EBE9-4F93-937B-AFBA9DCC8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838200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81D463-5436-4B9E-8713-37FBA514E2F1}"/>
              </a:ext>
            </a:extLst>
          </p:cNvPr>
          <p:cNvSpPr/>
          <p:nvPr/>
        </p:nvSpPr>
        <p:spPr>
          <a:xfrm>
            <a:off x="5336127" y="533400"/>
            <a:ext cx="15165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UYGULAMA</a:t>
            </a:r>
          </a:p>
        </p:txBody>
      </p:sp>
      <p:pic>
        <p:nvPicPr>
          <p:cNvPr id="11" name="Picture 10" descr="A close up of electronics&#10;&#10;Description automatically generated">
            <a:extLst>
              <a:ext uri="{FF2B5EF4-FFF2-40B4-BE49-F238E27FC236}">
                <a16:creationId xmlns:a16="http://schemas.microsoft.com/office/drawing/2014/main" id="{B822607D-8FF8-4331-B455-BB17679B8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21362" y="4876004"/>
            <a:ext cx="1346099" cy="1346099"/>
          </a:xfrm>
          <a:prstGeom prst="rect">
            <a:avLst/>
          </a:prstGeom>
        </p:spPr>
      </p:pic>
      <p:pic>
        <p:nvPicPr>
          <p:cNvPr id="12" name="Picture 1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FDE4B78-6429-4A5D-96BA-574677E408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13012" y="4953000"/>
            <a:ext cx="1854652" cy="1219200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26B6C2DA-7EC3-47C5-9078-4C51AFAA9D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329714" y="4953000"/>
            <a:ext cx="1346099" cy="12443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A5ECAD-06AA-43D0-927B-440ABBB7E6CE}"/>
              </a:ext>
            </a:extLst>
          </p:cNvPr>
          <p:cNvCxnSpPr/>
          <p:nvPr/>
        </p:nvCxnSpPr>
        <p:spPr>
          <a:xfrm flipH="1">
            <a:off x="3732212" y="4056914"/>
            <a:ext cx="635452" cy="89608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3C07BF-E055-4052-AEDD-28B6E2BBA070}"/>
              </a:ext>
            </a:extLst>
          </p:cNvPr>
          <p:cNvCxnSpPr/>
          <p:nvPr/>
        </p:nvCxnSpPr>
        <p:spPr>
          <a:xfrm>
            <a:off x="7808911" y="4038600"/>
            <a:ext cx="800101" cy="914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8B4806-B436-4F92-A923-42FA93D1551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094411" y="4038600"/>
            <a:ext cx="1" cy="83740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437723A-B8DE-40E9-83E3-3C62BE91F892}"/>
              </a:ext>
            </a:extLst>
          </p:cNvPr>
          <p:cNvSpPr/>
          <p:nvPr/>
        </p:nvSpPr>
        <p:spPr>
          <a:xfrm>
            <a:off x="5592080" y="1839061"/>
            <a:ext cx="914400" cy="13716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153B2-26CD-4199-9357-95E4389EF470}"/>
              </a:ext>
            </a:extLst>
          </p:cNvPr>
          <p:cNvSpPr txBox="1"/>
          <p:nvPr/>
        </p:nvSpPr>
        <p:spPr>
          <a:xfrm>
            <a:off x="5260304" y="2165272"/>
            <a:ext cx="16682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System Call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967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48</TotalTime>
  <Words>25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Kernel – Çekirdek</vt:lpstr>
      <vt:lpstr>İşletim Sistemi</vt:lpstr>
      <vt:lpstr>PowerPoint Presentation</vt:lpstr>
      <vt:lpstr>İşletim Sistemi Bileşenleri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4</cp:revision>
  <dcterms:created xsi:type="dcterms:W3CDTF">2019-01-02T15:04:54Z</dcterms:created>
  <dcterms:modified xsi:type="dcterms:W3CDTF">2020-02-19T09:34:53Z</dcterms:modified>
</cp:coreProperties>
</file>