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9A5C200-E206-45C2-A296-7038B44C53EC}"/>
    <pc:docChg chg="delSld modSld delSection modSection">
      <pc:chgData name="Özgür ÖZTÜRK" userId="99af92eb8e3f1dda" providerId="LiveId" clId="{59A5C200-E206-45C2-A296-7038B44C53EC}" dt="2020-02-24T10:43:26.761" v="37" actId="404"/>
      <pc:docMkLst>
        <pc:docMk/>
      </pc:docMkLst>
      <pc:sldChg chg="modSp mod">
        <pc:chgData name="Özgür ÖZTÜRK" userId="99af92eb8e3f1dda" providerId="LiveId" clId="{59A5C200-E206-45C2-A296-7038B44C53EC}" dt="2020-02-24T10:43:26.761" v="37" actId="404"/>
        <pc:sldMkLst>
          <pc:docMk/>
          <pc:sldMk cId="1920111014" sldId="256"/>
        </pc:sldMkLst>
        <pc:spChg chg="mod">
          <ac:chgData name="Özgür ÖZTÜRK" userId="99af92eb8e3f1dda" providerId="LiveId" clId="{59A5C200-E206-45C2-A296-7038B44C53EC}" dt="2020-02-24T10:43:26.761" v="37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9A5C200-E206-45C2-A296-7038B44C53EC}" dt="2020-02-24T10:43:15.699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Container </a:t>
            </a:r>
            <a:r>
              <a:rPr lang="en-US" sz="3600" dirty="0" err="1"/>
              <a:t>Cpu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Memory </a:t>
            </a:r>
            <a:r>
              <a:rPr lang="en-US" sz="3600" dirty="0" err="1"/>
              <a:t>Limitleri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21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Container Cpu ve Memory Limitleri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2020-02-24T10:43:29Z</dcterms:modified>
</cp:coreProperties>
</file>