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a Alan" id="{D07CEC71-4F1F-4D7A-8CD7-B125A7842B88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99" autoAdjust="0"/>
  </p:normalViewPr>
  <p:slideViewPr>
    <p:cSldViewPr>
      <p:cViewPr varScale="1">
        <p:scale>
          <a:sx n="110" d="100"/>
          <a:sy n="110" d="100"/>
        </p:scale>
        <p:origin x="342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BBD7D552-8632-49A0-8FAB-72BBEFBDE08D}"/>
    <pc:docChg chg="custSel delSld modSld delSection modSection">
      <pc:chgData name="Özgür ÖZTÜRK" userId="99af92eb8e3f1dda" providerId="LiveId" clId="{BBD7D552-8632-49A0-8FAB-72BBEFBDE08D}" dt="2020-02-24T10:47:04.705" v="24" actId="20577"/>
      <pc:docMkLst>
        <pc:docMk/>
      </pc:docMkLst>
      <pc:sldChg chg="modSp mod">
        <pc:chgData name="Özgür ÖZTÜRK" userId="99af92eb8e3f1dda" providerId="LiveId" clId="{BBD7D552-8632-49A0-8FAB-72BBEFBDE08D}" dt="2020-02-24T10:47:04.705" v="24" actId="20577"/>
        <pc:sldMkLst>
          <pc:docMk/>
          <pc:sldMk cId="1920111014" sldId="256"/>
        </pc:sldMkLst>
        <pc:spChg chg="mod">
          <ac:chgData name="Özgür ÖZTÜRK" userId="99af92eb8e3f1dda" providerId="LiveId" clId="{BBD7D552-8632-49A0-8FAB-72BBEFBDE08D}" dt="2020-02-24T10:47:04.705" v="24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BBD7D552-8632-49A0-8FAB-72BBEFBDE08D}" dt="2020-02-24T10:46:53.659" v="0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BBD7D552-8632-49A0-8FAB-72BBEFBDE08D}" dt="2020-02-24T10:46:53.659" v="0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BBD7D552-8632-49A0-8FAB-72BBEFBDE08D}" dt="2020-02-24T10:46:53.659" v="0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BBD7D552-8632-49A0-8FAB-72BBEFBDE08D}" dt="2020-02-24T10:46:53.659" v="0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BBD7D552-8632-49A0-8FAB-72BBEFBDE08D}" dt="2020-02-24T10:46:53.659" v="0" actId="18676"/>
        <pc:sldMkLst>
          <pc:docMk/>
          <pc:sldMk cId="465021443" sldId="262"/>
        </pc:sldMkLst>
      </pc:sldChg>
      <pc:sldChg chg="del">
        <pc:chgData name="Özgür ÖZTÜRK" userId="99af92eb8e3f1dda" providerId="LiveId" clId="{BBD7D552-8632-49A0-8FAB-72BBEFBDE08D}" dt="2020-02-24T10:46:53.659" v="0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BBD7D552-8632-49A0-8FAB-72BBEFBDE08D}" dt="2020-02-24T10:46:53.659" v="0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BBD7D552-8632-49A0-8FAB-72BBEFBDE08D}" dt="2020-02-24T10:46:53.659" v="0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BBD7D552-8632-49A0-8FAB-72BBEFBDE08D}" dt="2020-02-24T10:46:53.659" v="0" actId="18676"/>
        <pc:sldMkLst>
          <pc:docMk/>
          <pc:sldMk cId="223730991" sldId="268"/>
        </pc:sldMkLst>
      </pc:sldChg>
      <pc:sldChg chg="del">
        <pc:chgData name="Özgür ÖZTÜRK" userId="99af92eb8e3f1dda" providerId="LiveId" clId="{BBD7D552-8632-49A0-8FAB-72BBEFBDE08D}" dt="2020-02-24T10:46:53.659" v="0" actId="18676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51F2E22C-356E-493D-9DBF-A5C91F5993D2}"/>
    <pc:docChg chg="modSld sldOrd modSection">
      <pc:chgData name="Özgür ÖZTÜRK" userId="99af92eb8e3f1dda" providerId="LiveId" clId="{51F2E22C-356E-493D-9DBF-A5C91F5993D2}" dt="2020-02-18T07:49:07.650" v="14"/>
      <pc:docMkLst>
        <pc:docMk/>
      </pc:docMkLst>
      <pc:sldChg chg="modSp ord">
        <pc:chgData name="Özgür ÖZTÜRK" userId="99af92eb8e3f1dda" providerId="LiveId" clId="{51F2E22C-356E-493D-9DBF-A5C91F5993D2}" dt="2020-02-18T07:49:07.650" v="14"/>
        <pc:sldMkLst>
          <pc:docMk/>
          <pc:sldMk cId="1920111014" sldId="256"/>
        </pc:sldMkLst>
        <pc:spChg chg="mod">
          <ac:chgData name="Özgür ÖZTÜRK" userId="99af92eb8e3f1dda" providerId="LiveId" clId="{51F2E22C-356E-493D-9DBF-A5C91F5993D2}" dt="2020-02-18T07:49:03.491" v="12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2/24/2020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2/24/2020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Environment Variables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Container 102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20</TotalTime>
  <Words>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Corbel</vt:lpstr>
      <vt:lpstr>Chalkboard 16x9</vt:lpstr>
      <vt:lpstr>Environment Variables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2020-02-24T10:47:14Z</dcterms:modified>
</cp:coreProperties>
</file>