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110" d="100"/>
          <a:sy n="110" d="100"/>
        </p:scale>
        <p:origin x="34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2D039C6A-B59B-4104-A6CF-FF2BD086A9B0}"/>
    <pc:docChg chg="delSld modSld delSection modSection">
      <pc:chgData name="Özgür ÖZTÜRK" userId="99af92eb8e3f1dda" providerId="LiveId" clId="{2D039C6A-B59B-4104-A6CF-FF2BD086A9B0}" dt="2020-02-24T11:09:14.575" v="47" actId="404"/>
      <pc:docMkLst>
        <pc:docMk/>
      </pc:docMkLst>
      <pc:sldChg chg="modSp mod">
        <pc:chgData name="Özgür ÖZTÜRK" userId="99af92eb8e3f1dda" providerId="LiveId" clId="{2D039C6A-B59B-4104-A6CF-FF2BD086A9B0}" dt="2020-02-24T11:09:14.575" v="47" actId="404"/>
        <pc:sldMkLst>
          <pc:docMk/>
          <pc:sldMk cId="1920111014" sldId="256"/>
        </pc:sldMkLst>
        <pc:spChg chg="mod">
          <ac:chgData name="Özgür ÖZTÜRK" userId="99af92eb8e3f1dda" providerId="LiveId" clId="{2D039C6A-B59B-4104-A6CF-FF2BD086A9B0}" dt="2020-02-24T11:09:14.575" v="47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2D039C6A-B59B-4104-A6CF-FF2BD086A9B0}" dt="2020-02-24T11:09:00.878" v="0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2D039C6A-B59B-4104-A6CF-FF2BD086A9B0}" dt="2020-02-24T11:09:00.878" v="0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2D039C6A-B59B-4104-A6CF-FF2BD086A9B0}" dt="2020-02-24T11:09:00.878" v="0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2D039C6A-B59B-4104-A6CF-FF2BD086A9B0}" dt="2020-02-24T11:09:00.878" v="0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2D039C6A-B59B-4104-A6CF-FF2BD086A9B0}" dt="2020-02-24T11:09:00.878" v="0" actId="18676"/>
        <pc:sldMkLst>
          <pc:docMk/>
          <pc:sldMk cId="465021443" sldId="262"/>
        </pc:sldMkLst>
      </pc:sldChg>
      <pc:sldChg chg="del">
        <pc:chgData name="Özgür ÖZTÜRK" userId="99af92eb8e3f1dda" providerId="LiveId" clId="{2D039C6A-B59B-4104-A6CF-FF2BD086A9B0}" dt="2020-02-24T11:09:00.878" v="0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2D039C6A-B59B-4104-A6CF-FF2BD086A9B0}" dt="2020-02-24T11:09:00.878" v="0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2D039C6A-B59B-4104-A6CF-FF2BD086A9B0}" dt="2020-02-24T11:09:00.878" v="0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2D039C6A-B59B-4104-A6CF-FF2BD086A9B0}" dt="2020-02-24T11:09:00.878" v="0" actId="18676"/>
        <pc:sldMkLst>
          <pc:docMk/>
          <pc:sldMk cId="223730991" sldId="268"/>
        </pc:sldMkLst>
      </pc:sldChg>
      <pc:sldChg chg="del">
        <pc:chgData name="Özgür ÖZTÜRK" userId="99af92eb8e3f1dda" providerId="LiveId" clId="{2D039C6A-B59B-4104-A6CF-FF2BD086A9B0}" dt="2020-02-24T11:09:00.878" v="0" actId="18676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51F2E22C-356E-493D-9DBF-A5C91F5993D2}"/>
    <pc:docChg chg="modSld sldOrd modSection">
      <pc:chgData name="Özgür ÖZTÜRK" userId="99af92eb8e3f1dda" providerId="LiveId" clId="{51F2E22C-356E-493D-9DBF-A5C91F5993D2}" dt="2020-02-18T07:49:07.650" v="14"/>
      <pc:docMkLst>
        <pc:docMk/>
      </pc:docMkLst>
      <pc:sldChg chg="modSp ord">
        <pc:chgData name="Özgür ÖZTÜRK" userId="99af92eb8e3f1dda" providerId="LiveId" clId="{51F2E22C-356E-493D-9DBF-A5C91F5993D2}" dt="2020-02-18T07:49:07.650" v="14"/>
        <pc:sldMkLst>
          <pc:docMk/>
          <pc:sldMk cId="1920111014" sldId="256"/>
        </pc:sldMkLst>
        <pc:spChg chg="mod">
          <ac:chgData name="Özgür ÖZTÜRK" userId="99af92eb8e3f1dda" providerId="LiveId" clId="{51F2E22C-356E-493D-9DBF-A5C91F5993D2}" dt="2020-02-18T07:49:03.491" v="12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2/24/2020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Docker Environment Variables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Container 102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Docker Environment Variables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2020-02-24T11:09:16Z</dcterms:modified>
</cp:coreProperties>
</file>