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1" r:id="rId3"/>
    <p:sldId id="272" r:id="rId4"/>
    <p:sldId id="273" r:id="rId5"/>
    <p:sldId id="279" r:id="rId6"/>
    <p:sldId id="274" r:id="rId7"/>
    <p:sldId id="275" r:id="rId8"/>
    <p:sldId id="276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  <p14:sldId id="271"/>
            <p14:sldId id="272"/>
            <p14:sldId id="273"/>
            <p14:sldId id="279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B13FA8-AA25-4CA4-A153-79E2095CF3C0}" v="6" dt="2020-02-19T09:48:24.464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599" autoAdjust="0"/>
  </p:normalViewPr>
  <p:slideViewPr>
    <p:cSldViewPr>
      <p:cViewPr varScale="1">
        <p:scale>
          <a:sx n="110" d="100"/>
          <a:sy n="110" d="100"/>
        </p:scale>
        <p:origin x="552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B7B13FA8-AA25-4CA4-A153-79E2095CF3C0}"/>
    <pc:docChg chg="custSel addSld delSld modSld sldOrd delSection modSection">
      <pc:chgData name="Özgür ÖZTÜRK" userId="99af92eb8e3f1dda" providerId="LiveId" clId="{B7B13FA8-AA25-4CA4-A153-79E2095CF3C0}" dt="2020-02-19T09:48:27.693" v="90" actId="478"/>
      <pc:docMkLst>
        <pc:docMk/>
      </pc:docMkLst>
      <pc:sldChg chg="modSp ord">
        <pc:chgData name="Özgür ÖZTÜRK" userId="99af92eb8e3f1dda" providerId="LiveId" clId="{B7B13FA8-AA25-4CA4-A153-79E2095CF3C0}" dt="2020-02-19T09:37:45.887" v="14" actId="20577"/>
        <pc:sldMkLst>
          <pc:docMk/>
          <pc:sldMk cId="1920111014" sldId="256"/>
        </pc:sldMkLst>
        <pc:spChg chg="mod">
          <ac:chgData name="Özgür ÖZTÜRK" userId="99af92eb8e3f1dda" providerId="LiveId" clId="{B7B13FA8-AA25-4CA4-A153-79E2095CF3C0}" dt="2020-02-19T09:37:45.887" v="14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B7B13FA8-AA25-4CA4-A153-79E2095CF3C0}" dt="2020-02-19T09:47:46.934" v="88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B7B13FA8-AA25-4CA4-A153-79E2095CF3C0}" dt="2020-02-19T09:47:46.934" v="88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B7B13FA8-AA25-4CA4-A153-79E2095CF3C0}" dt="2020-02-19T09:47:46.934" v="88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B7B13FA8-AA25-4CA4-A153-79E2095CF3C0}" dt="2020-02-19T09:47:46.934" v="88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B7B13FA8-AA25-4CA4-A153-79E2095CF3C0}" dt="2020-02-19T09:47:46.934" v="88" actId="18676"/>
        <pc:sldMkLst>
          <pc:docMk/>
          <pc:sldMk cId="465021443" sldId="262"/>
        </pc:sldMkLst>
      </pc:sldChg>
      <pc:sldChg chg="del">
        <pc:chgData name="Özgür ÖZTÜRK" userId="99af92eb8e3f1dda" providerId="LiveId" clId="{B7B13FA8-AA25-4CA4-A153-79E2095CF3C0}" dt="2020-02-19T09:47:46.934" v="88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B7B13FA8-AA25-4CA4-A153-79E2095CF3C0}" dt="2020-02-19T09:47:46.934" v="88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B7B13FA8-AA25-4CA4-A153-79E2095CF3C0}" dt="2020-02-19T09:47:46.934" v="88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B7B13FA8-AA25-4CA4-A153-79E2095CF3C0}" dt="2020-02-19T09:47:46.934" v="88" actId="18676"/>
        <pc:sldMkLst>
          <pc:docMk/>
          <pc:sldMk cId="223730991" sldId="268"/>
        </pc:sldMkLst>
      </pc:sldChg>
      <pc:sldChg chg="del">
        <pc:chgData name="Özgür ÖZTÜRK" userId="99af92eb8e3f1dda" providerId="LiveId" clId="{B7B13FA8-AA25-4CA4-A153-79E2095CF3C0}" dt="2020-02-19T09:47:46.934" v="88" actId="18676"/>
        <pc:sldMkLst>
          <pc:docMk/>
          <pc:sldMk cId="1989555738" sldId="269"/>
        </pc:sldMkLst>
      </pc:sldChg>
      <pc:sldChg chg="add">
        <pc:chgData name="Özgür ÖZTÜRK" userId="99af92eb8e3f1dda" providerId="LiveId" clId="{B7B13FA8-AA25-4CA4-A153-79E2095CF3C0}" dt="2020-02-19T09:39:25.738" v="15"/>
        <pc:sldMkLst>
          <pc:docMk/>
          <pc:sldMk cId="2128699828" sldId="271"/>
        </pc:sldMkLst>
      </pc:sldChg>
      <pc:sldChg chg="add">
        <pc:chgData name="Özgür ÖZTÜRK" userId="99af92eb8e3f1dda" providerId="LiveId" clId="{B7B13FA8-AA25-4CA4-A153-79E2095CF3C0}" dt="2020-02-19T09:39:25.738" v="15"/>
        <pc:sldMkLst>
          <pc:docMk/>
          <pc:sldMk cId="2149745332" sldId="272"/>
        </pc:sldMkLst>
      </pc:sldChg>
      <pc:sldChg chg="addSp delSp modSp add delAnim">
        <pc:chgData name="Özgür ÖZTÜRK" userId="99af92eb8e3f1dda" providerId="LiveId" clId="{B7B13FA8-AA25-4CA4-A153-79E2095CF3C0}" dt="2020-02-19T09:43:10.516" v="86" actId="1076"/>
        <pc:sldMkLst>
          <pc:docMk/>
          <pc:sldMk cId="3938698350" sldId="273"/>
        </pc:sldMkLst>
        <pc:spChg chg="mod">
          <ac:chgData name="Özgür ÖZTÜRK" userId="99af92eb8e3f1dda" providerId="LiveId" clId="{B7B13FA8-AA25-4CA4-A153-79E2095CF3C0}" dt="2020-02-19T09:42:11.853" v="69" actId="20577"/>
          <ac:spMkLst>
            <pc:docMk/>
            <pc:sldMk cId="3938698350" sldId="273"/>
            <ac:spMk id="2" creationId="{00000000-0000-0000-0000-000000000000}"/>
          </ac:spMkLst>
        </pc:spChg>
        <pc:spChg chg="del">
          <ac:chgData name="Özgür ÖZTÜRK" userId="99af92eb8e3f1dda" providerId="LiveId" clId="{B7B13FA8-AA25-4CA4-A153-79E2095CF3C0}" dt="2020-02-19T09:41:56.861" v="21" actId="478"/>
          <ac:spMkLst>
            <pc:docMk/>
            <pc:sldMk cId="3938698350" sldId="273"/>
            <ac:spMk id="5" creationId="{234105F2-A5A4-4ACB-8B86-5B60E61D46B0}"/>
          </ac:spMkLst>
        </pc:spChg>
        <pc:spChg chg="del">
          <ac:chgData name="Özgür ÖZTÜRK" userId="99af92eb8e3f1dda" providerId="LiveId" clId="{B7B13FA8-AA25-4CA4-A153-79E2095CF3C0}" dt="2020-02-19T09:41:55.048" v="20" actId="478"/>
          <ac:spMkLst>
            <pc:docMk/>
            <pc:sldMk cId="3938698350" sldId="273"/>
            <ac:spMk id="6" creationId="{906400C1-6AC4-4F8E-BD21-12613D07F706}"/>
          </ac:spMkLst>
        </pc:spChg>
        <pc:spChg chg="add del mod">
          <ac:chgData name="Özgür ÖZTÜRK" userId="99af92eb8e3f1dda" providerId="LiveId" clId="{B7B13FA8-AA25-4CA4-A153-79E2095CF3C0}" dt="2020-02-19T09:42:51.713" v="79" actId="478"/>
          <ac:spMkLst>
            <pc:docMk/>
            <pc:sldMk cId="3938698350" sldId="273"/>
            <ac:spMk id="9" creationId="{B5C58ECA-8569-496F-A7AD-78F822E62CCE}"/>
          </ac:spMkLst>
        </pc:spChg>
        <pc:spChg chg="add del mod">
          <ac:chgData name="Özgür ÖZTÜRK" userId="99af92eb8e3f1dda" providerId="LiveId" clId="{B7B13FA8-AA25-4CA4-A153-79E2095CF3C0}" dt="2020-02-19T09:42:53.869" v="80" actId="478"/>
          <ac:spMkLst>
            <pc:docMk/>
            <pc:sldMk cId="3938698350" sldId="273"/>
            <ac:spMk id="12" creationId="{03CC4D79-F59E-4E59-9864-D51BB860F9C7}"/>
          </ac:spMkLst>
        </pc:spChg>
        <pc:graphicFrameChg chg="del mod">
          <ac:chgData name="Özgür ÖZTÜRK" userId="99af92eb8e3f1dda" providerId="LiveId" clId="{B7B13FA8-AA25-4CA4-A153-79E2095CF3C0}" dt="2020-02-19T09:41:52.922" v="19" actId="478"/>
          <ac:graphicFrameMkLst>
            <pc:docMk/>
            <pc:sldMk cId="3938698350" sldId="273"/>
            <ac:graphicFrameMk id="4" creationId="{F50201DC-7B7A-4327-A118-31C47C545EB8}"/>
          </ac:graphicFrameMkLst>
        </pc:graphicFrameChg>
        <pc:picChg chg="add mod">
          <ac:chgData name="Özgür ÖZTÜRK" userId="99af92eb8e3f1dda" providerId="LiveId" clId="{B7B13FA8-AA25-4CA4-A153-79E2095CF3C0}" dt="2020-02-19T09:43:10.516" v="86" actId="1076"/>
          <ac:picMkLst>
            <pc:docMk/>
            <pc:sldMk cId="3938698350" sldId="273"/>
            <ac:picMk id="8" creationId="{1D6BBC76-B733-47EC-A775-9F9CD2780C51}"/>
          </ac:picMkLst>
        </pc:picChg>
        <pc:picChg chg="add mod">
          <ac:chgData name="Özgür ÖZTÜRK" userId="99af92eb8e3f1dda" providerId="LiveId" clId="{B7B13FA8-AA25-4CA4-A153-79E2095CF3C0}" dt="2020-02-19T09:43:05.631" v="85" actId="1076"/>
          <ac:picMkLst>
            <pc:docMk/>
            <pc:sldMk cId="3938698350" sldId="273"/>
            <ac:picMk id="11" creationId="{07B69F1F-274F-41E4-A36A-7073047BCB78}"/>
          </ac:picMkLst>
        </pc:picChg>
      </pc:sldChg>
      <pc:sldChg chg="add">
        <pc:chgData name="Özgür ÖZTÜRK" userId="99af92eb8e3f1dda" providerId="LiveId" clId="{B7B13FA8-AA25-4CA4-A153-79E2095CF3C0}" dt="2020-02-19T09:41:33.774" v="16"/>
        <pc:sldMkLst>
          <pc:docMk/>
          <pc:sldMk cId="40101153" sldId="274"/>
        </pc:sldMkLst>
      </pc:sldChg>
      <pc:sldChg chg="add">
        <pc:chgData name="Özgür ÖZTÜRK" userId="99af92eb8e3f1dda" providerId="LiveId" clId="{B7B13FA8-AA25-4CA4-A153-79E2095CF3C0}" dt="2020-02-19T09:41:33.774" v="16"/>
        <pc:sldMkLst>
          <pc:docMk/>
          <pc:sldMk cId="3191944876" sldId="275"/>
        </pc:sldMkLst>
      </pc:sldChg>
      <pc:sldChg chg="delSp add modAnim">
        <pc:chgData name="Özgür ÖZTÜRK" userId="99af92eb8e3f1dda" providerId="LiveId" clId="{B7B13FA8-AA25-4CA4-A153-79E2095CF3C0}" dt="2020-02-19T09:48:27.693" v="90" actId="478"/>
        <pc:sldMkLst>
          <pc:docMk/>
          <pc:sldMk cId="2091125950" sldId="276"/>
        </pc:sldMkLst>
        <pc:spChg chg="del">
          <ac:chgData name="Özgür ÖZTÜRK" userId="99af92eb8e3f1dda" providerId="LiveId" clId="{B7B13FA8-AA25-4CA4-A153-79E2095CF3C0}" dt="2020-02-19T09:48:27.693" v="90" actId="478"/>
          <ac:spMkLst>
            <pc:docMk/>
            <pc:sldMk cId="2091125950" sldId="276"/>
            <ac:spMk id="18" creationId="{3E8F1C0E-D5AC-4976-8D58-2C3BA9F9E4C5}"/>
          </ac:spMkLst>
        </pc:spChg>
      </pc:sldChg>
      <pc:sldChg chg="add del">
        <pc:chgData name="Özgür ÖZTÜRK" userId="99af92eb8e3f1dda" providerId="LiveId" clId="{B7B13FA8-AA25-4CA4-A153-79E2095CF3C0}" dt="2020-02-19T09:47:40.393" v="87" actId="47"/>
        <pc:sldMkLst>
          <pc:docMk/>
          <pc:sldMk cId="1880375971" sldId="277"/>
        </pc:sldMkLst>
      </pc:sldChg>
      <pc:sldChg chg="add del">
        <pc:chgData name="Özgür ÖZTÜRK" userId="99af92eb8e3f1dda" providerId="LiveId" clId="{B7B13FA8-AA25-4CA4-A153-79E2095CF3C0}" dt="2020-02-19T09:47:40.393" v="87" actId="47"/>
        <pc:sldMkLst>
          <pc:docMk/>
          <pc:sldMk cId="3259100906" sldId="278"/>
        </pc:sldMkLst>
      </pc:sldChg>
      <pc:sldChg chg="add">
        <pc:chgData name="Özgür ÖZTÜRK" userId="99af92eb8e3f1dda" providerId="LiveId" clId="{B7B13FA8-AA25-4CA4-A153-79E2095CF3C0}" dt="2020-02-19T09:41:45.555" v="17"/>
        <pc:sldMkLst>
          <pc:docMk/>
          <pc:sldMk cId="2311587924" sldId="27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34014E-C4CD-4F02-AD22-DFF202810F1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CDCBC6D-3F3A-459F-9FC2-8724B3E97D51}">
      <dgm:prSet phldrT="[Text]"/>
      <dgm:spPr/>
      <dgm:t>
        <a:bodyPr/>
        <a:lstStyle/>
        <a:p>
          <a:r>
            <a:rPr lang="en-US" dirty="0" err="1"/>
            <a:t>Sunucu</a:t>
          </a:r>
          <a:r>
            <a:rPr lang="en-US" dirty="0"/>
            <a:t> </a:t>
          </a:r>
          <a:r>
            <a:rPr lang="en-US" dirty="0" err="1"/>
            <a:t>siparişi</a:t>
          </a:r>
          <a:r>
            <a:rPr lang="en-US" dirty="0"/>
            <a:t> </a:t>
          </a:r>
          <a:r>
            <a:rPr lang="en-US" dirty="0" err="1"/>
            <a:t>ver</a:t>
          </a:r>
          <a:r>
            <a:rPr lang="en-US" dirty="0"/>
            <a:t> </a:t>
          </a:r>
        </a:p>
        <a:p>
          <a:r>
            <a:rPr lang="en-US" dirty="0"/>
            <a:t>(6-8 Hafta)</a:t>
          </a:r>
          <a:endParaRPr lang="LID4096" dirty="0"/>
        </a:p>
      </dgm:t>
    </dgm:pt>
    <dgm:pt modelId="{DB8B56DC-A528-45CC-90D8-1278EC376521}" type="parTrans" cxnId="{009F78FE-370F-4C36-BE5A-47A2E7ADC6A5}">
      <dgm:prSet/>
      <dgm:spPr/>
      <dgm:t>
        <a:bodyPr/>
        <a:lstStyle/>
        <a:p>
          <a:endParaRPr lang="LID4096"/>
        </a:p>
      </dgm:t>
    </dgm:pt>
    <dgm:pt modelId="{62BE7DA8-423E-4B7C-9476-5A8E8BF575E4}" type="sibTrans" cxnId="{009F78FE-370F-4C36-BE5A-47A2E7ADC6A5}">
      <dgm:prSet/>
      <dgm:spPr/>
      <dgm:t>
        <a:bodyPr/>
        <a:lstStyle/>
        <a:p>
          <a:endParaRPr lang="LID4096" dirty="0"/>
        </a:p>
      </dgm:t>
    </dgm:pt>
    <dgm:pt modelId="{21147CAE-1AFA-467A-96A3-0892EF9E4708}">
      <dgm:prSet phldrT="[Text]" custT="1"/>
      <dgm:spPr/>
      <dgm:t>
        <a:bodyPr/>
        <a:lstStyle/>
        <a:p>
          <a:r>
            <a:rPr lang="en-US" sz="2100" dirty="0" err="1"/>
            <a:t>Sunucuyu</a:t>
          </a:r>
          <a:r>
            <a:rPr lang="en-US" sz="2100" dirty="0"/>
            <a:t> </a:t>
          </a:r>
          <a:r>
            <a:rPr lang="en-US" sz="2100" dirty="0" err="1"/>
            <a:t>fiziksel</a:t>
          </a:r>
          <a:r>
            <a:rPr lang="en-US" sz="2100" dirty="0"/>
            <a:t> olarak </a:t>
          </a:r>
          <a:r>
            <a:rPr lang="en-US" sz="2100" dirty="0" err="1"/>
            <a:t>kur</a:t>
          </a:r>
          <a:endParaRPr lang="en-US" sz="2100" dirty="0"/>
        </a:p>
        <a:p>
          <a:r>
            <a:rPr lang="en-US" sz="2100" dirty="0"/>
            <a:t>(</a:t>
          </a:r>
          <a:r>
            <a:rPr lang="en-US" sz="2400" dirty="0"/>
            <a:t>1-2</a:t>
          </a:r>
          <a:r>
            <a:rPr lang="en-US" sz="2000" dirty="0"/>
            <a:t> </a:t>
          </a:r>
          <a:r>
            <a:rPr lang="en-US" sz="2100" dirty="0"/>
            <a:t>Hafta)</a:t>
          </a:r>
        </a:p>
      </dgm:t>
    </dgm:pt>
    <dgm:pt modelId="{E9D45452-7F6B-4D77-B2C8-20BAD3E68F92}" type="parTrans" cxnId="{91C9EE81-468B-402C-8758-F34DC0A4988D}">
      <dgm:prSet/>
      <dgm:spPr/>
      <dgm:t>
        <a:bodyPr/>
        <a:lstStyle/>
        <a:p>
          <a:endParaRPr lang="LID4096"/>
        </a:p>
      </dgm:t>
    </dgm:pt>
    <dgm:pt modelId="{F0D7C0EF-D8E4-436A-8EA8-FFAC79108E50}" type="sibTrans" cxnId="{91C9EE81-468B-402C-8758-F34DC0A4988D}">
      <dgm:prSet/>
      <dgm:spPr/>
      <dgm:t>
        <a:bodyPr/>
        <a:lstStyle/>
        <a:p>
          <a:endParaRPr lang="LID4096"/>
        </a:p>
      </dgm:t>
    </dgm:pt>
    <dgm:pt modelId="{910DC0CC-4C99-4487-A030-1D5F85B4BCDB}">
      <dgm:prSet phldrT="[Text]"/>
      <dgm:spPr/>
      <dgm:t>
        <a:bodyPr/>
        <a:lstStyle/>
        <a:p>
          <a:r>
            <a:rPr lang="en-US" dirty="0" err="1"/>
            <a:t>İşletim</a:t>
          </a:r>
          <a:r>
            <a:rPr lang="en-US" dirty="0"/>
            <a:t> </a:t>
          </a:r>
          <a:r>
            <a:rPr lang="en-US" dirty="0" err="1"/>
            <a:t>sistemi</a:t>
          </a:r>
          <a:r>
            <a:rPr lang="en-US" dirty="0"/>
            <a:t> ve </a:t>
          </a:r>
          <a:r>
            <a:rPr lang="en-US" dirty="0" err="1"/>
            <a:t>uygulamayı</a:t>
          </a:r>
          <a:r>
            <a:rPr lang="en-US" dirty="0"/>
            <a:t> </a:t>
          </a:r>
          <a:r>
            <a:rPr lang="en-US" dirty="0" err="1"/>
            <a:t>kur</a:t>
          </a:r>
          <a:endParaRPr lang="en-US" dirty="0"/>
        </a:p>
        <a:p>
          <a:r>
            <a:rPr lang="en-US" dirty="0"/>
            <a:t>(1-3 </a:t>
          </a:r>
          <a:r>
            <a:rPr lang="en-US" dirty="0" err="1"/>
            <a:t>Gün</a:t>
          </a:r>
          <a:r>
            <a:rPr lang="en-US" dirty="0"/>
            <a:t>)</a:t>
          </a:r>
          <a:endParaRPr lang="LID4096" dirty="0"/>
        </a:p>
      </dgm:t>
    </dgm:pt>
    <dgm:pt modelId="{F03B6213-0124-47D7-A78A-E39D80988315}" type="parTrans" cxnId="{E0A01435-6EED-4DAF-983B-5D7CDA8A7BB8}">
      <dgm:prSet/>
      <dgm:spPr/>
      <dgm:t>
        <a:bodyPr/>
        <a:lstStyle/>
        <a:p>
          <a:endParaRPr lang="LID4096"/>
        </a:p>
      </dgm:t>
    </dgm:pt>
    <dgm:pt modelId="{60A0BC10-4E02-4926-BAA9-146B7D914DF3}" type="sibTrans" cxnId="{E0A01435-6EED-4DAF-983B-5D7CDA8A7BB8}">
      <dgm:prSet/>
      <dgm:spPr/>
      <dgm:t>
        <a:bodyPr/>
        <a:lstStyle/>
        <a:p>
          <a:endParaRPr lang="LID4096"/>
        </a:p>
      </dgm:t>
    </dgm:pt>
    <dgm:pt modelId="{EC9F67C9-38CC-4043-B58D-9F77609BCB0A}" type="pres">
      <dgm:prSet presAssocID="{6334014E-C4CD-4F02-AD22-DFF202810F19}" presName="Name0" presStyleCnt="0">
        <dgm:presLayoutVars>
          <dgm:dir/>
          <dgm:resizeHandles val="exact"/>
        </dgm:presLayoutVars>
      </dgm:prSet>
      <dgm:spPr/>
    </dgm:pt>
    <dgm:pt modelId="{367FF642-131D-4D4D-B349-4A8E3755C174}" type="pres">
      <dgm:prSet presAssocID="{ACDCBC6D-3F3A-459F-9FC2-8724B3E97D51}" presName="node" presStyleLbl="node1" presStyleIdx="0" presStyleCnt="3">
        <dgm:presLayoutVars>
          <dgm:bulletEnabled val="1"/>
        </dgm:presLayoutVars>
      </dgm:prSet>
      <dgm:spPr/>
    </dgm:pt>
    <dgm:pt modelId="{4E92C6CB-442E-4D82-A0F4-05EA9CA0F00D}" type="pres">
      <dgm:prSet presAssocID="{62BE7DA8-423E-4B7C-9476-5A8E8BF575E4}" presName="sibTrans" presStyleLbl="sibTrans2D1" presStyleIdx="0" presStyleCnt="2"/>
      <dgm:spPr/>
    </dgm:pt>
    <dgm:pt modelId="{2489A89C-B3F5-4165-A429-110153E9EE03}" type="pres">
      <dgm:prSet presAssocID="{62BE7DA8-423E-4B7C-9476-5A8E8BF575E4}" presName="connectorText" presStyleLbl="sibTrans2D1" presStyleIdx="0" presStyleCnt="2"/>
      <dgm:spPr/>
    </dgm:pt>
    <dgm:pt modelId="{C9D2B154-ABEF-4F28-BB2F-C7868ADD66B2}" type="pres">
      <dgm:prSet presAssocID="{21147CAE-1AFA-467A-96A3-0892EF9E4708}" presName="node" presStyleLbl="node1" presStyleIdx="1" presStyleCnt="3">
        <dgm:presLayoutVars>
          <dgm:bulletEnabled val="1"/>
        </dgm:presLayoutVars>
      </dgm:prSet>
      <dgm:spPr/>
    </dgm:pt>
    <dgm:pt modelId="{0CFD5B97-6B52-44F8-907B-67914774F2DD}" type="pres">
      <dgm:prSet presAssocID="{F0D7C0EF-D8E4-436A-8EA8-FFAC79108E50}" presName="sibTrans" presStyleLbl="sibTrans2D1" presStyleIdx="1" presStyleCnt="2"/>
      <dgm:spPr/>
    </dgm:pt>
    <dgm:pt modelId="{AA8A3341-ABB5-4981-9720-741DE0EFB81B}" type="pres">
      <dgm:prSet presAssocID="{F0D7C0EF-D8E4-436A-8EA8-FFAC79108E50}" presName="connectorText" presStyleLbl="sibTrans2D1" presStyleIdx="1" presStyleCnt="2"/>
      <dgm:spPr/>
    </dgm:pt>
    <dgm:pt modelId="{6B6A6B6F-6CCE-42FB-8AC5-C63617745A99}" type="pres">
      <dgm:prSet presAssocID="{910DC0CC-4C99-4487-A030-1D5F85B4BCDB}" presName="node" presStyleLbl="node1" presStyleIdx="2" presStyleCnt="3">
        <dgm:presLayoutVars>
          <dgm:bulletEnabled val="1"/>
        </dgm:presLayoutVars>
      </dgm:prSet>
      <dgm:spPr/>
    </dgm:pt>
  </dgm:ptLst>
  <dgm:cxnLst>
    <dgm:cxn modelId="{E0A01435-6EED-4DAF-983B-5D7CDA8A7BB8}" srcId="{6334014E-C4CD-4F02-AD22-DFF202810F19}" destId="{910DC0CC-4C99-4487-A030-1D5F85B4BCDB}" srcOrd="2" destOrd="0" parTransId="{F03B6213-0124-47D7-A78A-E39D80988315}" sibTransId="{60A0BC10-4E02-4926-BAA9-146B7D914DF3}"/>
    <dgm:cxn modelId="{91C9EE81-468B-402C-8758-F34DC0A4988D}" srcId="{6334014E-C4CD-4F02-AD22-DFF202810F19}" destId="{21147CAE-1AFA-467A-96A3-0892EF9E4708}" srcOrd="1" destOrd="0" parTransId="{E9D45452-7F6B-4D77-B2C8-20BAD3E68F92}" sibTransId="{F0D7C0EF-D8E4-436A-8EA8-FFAC79108E50}"/>
    <dgm:cxn modelId="{45ABD69C-CC95-473F-BBF6-91B8B5BF498D}" type="presOf" srcId="{910DC0CC-4C99-4487-A030-1D5F85B4BCDB}" destId="{6B6A6B6F-6CCE-42FB-8AC5-C63617745A99}" srcOrd="0" destOrd="0" presId="urn:microsoft.com/office/officeart/2005/8/layout/process1"/>
    <dgm:cxn modelId="{52B715A9-91D8-4C0B-BE8B-F973458E9A4E}" type="presOf" srcId="{21147CAE-1AFA-467A-96A3-0892EF9E4708}" destId="{C9D2B154-ABEF-4F28-BB2F-C7868ADD66B2}" srcOrd="0" destOrd="0" presId="urn:microsoft.com/office/officeart/2005/8/layout/process1"/>
    <dgm:cxn modelId="{9B2F88B6-F90B-46A4-967E-306E0777F83B}" type="presOf" srcId="{F0D7C0EF-D8E4-436A-8EA8-FFAC79108E50}" destId="{0CFD5B97-6B52-44F8-907B-67914774F2DD}" srcOrd="0" destOrd="0" presId="urn:microsoft.com/office/officeart/2005/8/layout/process1"/>
    <dgm:cxn modelId="{4C933FC6-CB0E-4778-9C2C-2C2C989B8298}" type="presOf" srcId="{62BE7DA8-423E-4B7C-9476-5A8E8BF575E4}" destId="{2489A89C-B3F5-4165-A429-110153E9EE03}" srcOrd="1" destOrd="0" presId="urn:microsoft.com/office/officeart/2005/8/layout/process1"/>
    <dgm:cxn modelId="{470753D4-B3C0-4D3C-9230-6989171378D2}" type="presOf" srcId="{6334014E-C4CD-4F02-AD22-DFF202810F19}" destId="{EC9F67C9-38CC-4043-B58D-9F77609BCB0A}" srcOrd="0" destOrd="0" presId="urn:microsoft.com/office/officeart/2005/8/layout/process1"/>
    <dgm:cxn modelId="{FA4506FB-DABE-4317-8DFC-676F8130F27E}" type="presOf" srcId="{F0D7C0EF-D8E4-436A-8EA8-FFAC79108E50}" destId="{AA8A3341-ABB5-4981-9720-741DE0EFB81B}" srcOrd="1" destOrd="0" presId="urn:microsoft.com/office/officeart/2005/8/layout/process1"/>
    <dgm:cxn modelId="{99A2D0FB-72F6-42FE-BC2F-3D4360D94911}" type="presOf" srcId="{ACDCBC6D-3F3A-459F-9FC2-8724B3E97D51}" destId="{367FF642-131D-4D4D-B349-4A8E3755C174}" srcOrd="0" destOrd="0" presId="urn:microsoft.com/office/officeart/2005/8/layout/process1"/>
    <dgm:cxn modelId="{FD2AA2FD-0496-483C-8144-F111A73693FD}" type="presOf" srcId="{62BE7DA8-423E-4B7C-9476-5A8E8BF575E4}" destId="{4E92C6CB-442E-4D82-A0F4-05EA9CA0F00D}" srcOrd="0" destOrd="0" presId="urn:microsoft.com/office/officeart/2005/8/layout/process1"/>
    <dgm:cxn modelId="{009F78FE-370F-4C36-BE5A-47A2E7ADC6A5}" srcId="{6334014E-C4CD-4F02-AD22-DFF202810F19}" destId="{ACDCBC6D-3F3A-459F-9FC2-8724B3E97D51}" srcOrd="0" destOrd="0" parTransId="{DB8B56DC-A528-45CC-90D8-1278EC376521}" sibTransId="{62BE7DA8-423E-4B7C-9476-5A8E8BF575E4}"/>
    <dgm:cxn modelId="{29CB69EB-6FF2-4AD9-A0C8-C3A30848FA1A}" type="presParOf" srcId="{EC9F67C9-38CC-4043-B58D-9F77609BCB0A}" destId="{367FF642-131D-4D4D-B349-4A8E3755C174}" srcOrd="0" destOrd="0" presId="urn:microsoft.com/office/officeart/2005/8/layout/process1"/>
    <dgm:cxn modelId="{8B8886CB-6170-40C0-AD2D-AE12C86CFBE9}" type="presParOf" srcId="{EC9F67C9-38CC-4043-B58D-9F77609BCB0A}" destId="{4E92C6CB-442E-4D82-A0F4-05EA9CA0F00D}" srcOrd="1" destOrd="0" presId="urn:microsoft.com/office/officeart/2005/8/layout/process1"/>
    <dgm:cxn modelId="{6CF790FC-73FA-4B9D-86EC-F8524995E4B5}" type="presParOf" srcId="{4E92C6CB-442E-4D82-A0F4-05EA9CA0F00D}" destId="{2489A89C-B3F5-4165-A429-110153E9EE03}" srcOrd="0" destOrd="0" presId="urn:microsoft.com/office/officeart/2005/8/layout/process1"/>
    <dgm:cxn modelId="{06C18264-7D54-48AB-AFE9-BF28F922BC89}" type="presParOf" srcId="{EC9F67C9-38CC-4043-B58D-9F77609BCB0A}" destId="{C9D2B154-ABEF-4F28-BB2F-C7868ADD66B2}" srcOrd="2" destOrd="0" presId="urn:microsoft.com/office/officeart/2005/8/layout/process1"/>
    <dgm:cxn modelId="{D0DD3F9B-D910-416F-910D-D74038197020}" type="presParOf" srcId="{EC9F67C9-38CC-4043-B58D-9F77609BCB0A}" destId="{0CFD5B97-6B52-44F8-907B-67914774F2DD}" srcOrd="3" destOrd="0" presId="urn:microsoft.com/office/officeart/2005/8/layout/process1"/>
    <dgm:cxn modelId="{CB1B1929-CE24-4D0B-A47D-A7901AFC823C}" type="presParOf" srcId="{0CFD5B97-6B52-44F8-907B-67914774F2DD}" destId="{AA8A3341-ABB5-4981-9720-741DE0EFB81B}" srcOrd="0" destOrd="0" presId="urn:microsoft.com/office/officeart/2005/8/layout/process1"/>
    <dgm:cxn modelId="{7BCEA340-8B1A-4E6A-9062-25322A501F34}" type="presParOf" srcId="{EC9F67C9-38CC-4043-B58D-9F77609BCB0A}" destId="{6B6A6B6F-6CCE-42FB-8AC5-C63617745A9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CFBCF6-19AA-45EB-81DC-063EDF484D04}" type="doc">
      <dgm:prSet loTypeId="urn:microsoft.com/office/officeart/2005/8/layout/architecture" loCatId="officeonlin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LID4096"/>
        </a:p>
      </dgm:t>
    </dgm:pt>
    <dgm:pt modelId="{745FCE61-DB5A-43CB-AB94-C427AEE74EC4}">
      <dgm:prSet phldrT="[Text]"/>
      <dgm:spPr/>
      <dgm:t>
        <a:bodyPr/>
        <a:lstStyle/>
        <a:p>
          <a:r>
            <a:rPr lang="en-US" dirty="0" err="1"/>
            <a:t>Fiziksel</a:t>
          </a:r>
          <a:r>
            <a:rPr lang="en-US" dirty="0"/>
            <a:t> </a:t>
          </a:r>
          <a:r>
            <a:rPr lang="en-US" dirty="0" err="1"/>
            <a:t>Donanım</a:t>
          </a:r>
          <a:endParaRPr lang="LID4096" dirty="0"/>
        </a:p>
      </dgm:t>
    </dgm:pt>
    <dgm:pt modelId="{8CEF5A48-12D8-421F-9370-A14AAF175716}" type="parTrans" cxnId="{64EC1D17-3E14-4DD2-864D-AABB76FD701F}">
      <dgm:prSet/>
      <dgm:spPr/>
      <dgm:t>
        <a:bodyPr/>
        <a:lstStyle/>
        <a:p>
          <a:endParaRPr lang="LID4096"/>
        </a:p>
      </dgm:t>
    </dgm:pt>
    <dgm:pt modelId="{27218928-82F6-4169-AED6-86EACA26710C}" type="sibTrans" cxnId="{64EC1D17-3E14-4DD2-864D-AABB76FD701F}">
      <dgm:prSet/>
      <dgm:spPr/>
      <dgm:t>
        <a:bodyPr/>
        <a:lstStyle/>
        <a:p>
          <a:endParaRPr lang="LID4096"/>
        </a:p>
      </dgm:t>
    </dgm:pt>
    <dgm:pt modelId="{0134B2CB-3B6D-4F73-8147-790884075322}">
      <dgm:prSet phldrT="[Text]"/>
      <dgm:spPr/>
      <dgm:t>
        <a:bodyPr/>
        <a:lstStyle/>
        <a:p>
          <a:r>
            <a:rPr lang="en-US" dirty="0" err="1"/>
            <a:t>İşletim</a:t>
          </a:r>
          <a:r>
            <a:rPr lang="en-US" dirty="0"/>
            <a:t> </a:t>
          </a:r>
          <a:r>
            <a:rPr lang="en-US" dirty="0" err="1"/>
            <a:t>Sistemi</a:t>
          </a:r>
          <a:endParaRPr lang="LID4096" dirty="0"/>
        </a:p>
      </dgm:t>
    </dgm:pt>
    <dgm:pt modelId="{9974A753-FE48-4D9F-BC66-26431C99CFAB}" type="parTrans" cxnId="{819DAC64-5537-41BF-93C2-F934AF207324}">
      <dgm:prSet/>
      <dgm:spPr/>
      <dgm:t>
        <a:bodyPr/>
        <a:lstStyle/>
        <a:p>
          <a:endParaRPr lang="LID4096"/>
        </a:p>
      </dgm:t>
    </dgm:pt>
    <dgm:pt modelId="{81DCBD07-58A9-444D-922A-860AA80CDF7E}" type="sibTrans" cxnId="{819DAC64-5537-41BF-93C2-F934AF207324}">
      <dgm:prSet/>
      <dgm:spPr/>
      <dgm:t>
        <a:bodyPr/>
        <a:lstStyle/>
        <a:p>
          <a:endParaRPr lang="LID4096"/>
        </a:p>
      </dgm:t>
    </dgm:pt>
    <dgm:pt modelId="{4D5DAB5E-AB85-495C-A284-2AA599E255FD}">
      <dgm:prSet phldrT="[Text]"/>
      <dgm:spPr/>
      <dgm:t>
        <a:bodyPr/>
        <a:lstStyle/>
        <a:p>
          <a:r>
            <a:rPr lang="en-US" dirty="0" err="1"/>
            <a:t>Uygulama</a:t>
          </a:r>
          <a:endParaRPr lang="LID4096" dirty="0"/>
        </a:p>
      </dgm:t>
    </dgm:pt>
    <dgm:pt modelId="{46D857BC-1E2D-4A86-A679-7511A686676F}" type="parTrans" cxnId="{2FDF9767-A75C-4503-93C1-6088DDA87763}">
      <dgm:prSet/>
      <dgm:spPr/>
      <dgm:t>
        <a:bodyPr/>
        <a:lstStyle/>
        <a:p>
          <a:endParaRPr lang="LID4096"/>
        </a:p>
      </dgm:t>
    </dgm:pt>
    <dgm:pt modelId="{3392E722-C4D2-4999-B826-497250A7EDF8}" type="sibTrans" cxnId="{2FDF9767-A75C-4503-93C1-6088DDA87763}">
      <dgm:prSet/>
      <dgm:spPr/>
      <dgm:t>
        <a:bodyPr/>
        <a:lstStyle/>
        <a:p>
          <a:endParaRPr lang="LID4096"/>
        </a:p>
      </dgm:t>
    </dgm:pt>
    <dgm:pt modelId="{310C0CF0-DB09-4EC9-A545-29A10892F175}" type="pres">
      <dgm:prSet presAssocID="{4ECFBCF6-19AA-45EB-81DC-063EDF484D0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A503A5-64D8-4B56-8EAB-3BEA364E0501}" type="pres">
      <dgm:prSet presAssocID="{745FCE61-DB5A-43CB-AB94-C427AEE74EC4}" presName="vertOne" presStyleCnt="0"/>
      <dgm:spPr/>
    </dgm:pt>
    <dgm:pt modelId="{0D0AB425-9869-43B1-8D39-407F9B0D3D79}" type="pres">
      <dgm:prSet presAssocID="{745FCE61-DB5A-43CB-AB94-C427AEE74EC4}" presName="txOne" presStyleLbl="node0" presStyleIdx="0" presStyleCnt="1">
        <dgm:presLayoutVars>
          <dgm:chPref val="3"/>
        </dgm:presLayoutVars>
      </dgm:prSet>
      <dgm:spPr/>
    </dgm:pt>
    <dgm:pt modelId="{0A98D85B-4A3E-40D3-8B30-1843B7625BB0}" type="pres">
      <dgm:prSet presAssocID="{745FCE61-DB5A-43CB-AB94-C427AEE74EC4}" presName="parTransOne" presStyleCnt="0"/>
      <dgm:spPr/>
    </dgm:pt>
    <dgm:pt modelId="{4F74380D-06B5-4C27-A350-E7D89931C433}" type="pres">
      <dgm:prSet presAssocID="{745FCE61-DB5A-43CB-AB94-C427AEE74EC4}" presName="horzOne" presStyleCnt="0"/>
      <dgm:spPr/>
    </dgm:pt>
    <dgm:pt modelId="{15D87BD1-CB24-4DCC-BF0A-73ED77D5F98F}" type="pres">
      <dgm:prSet presAssocID="{0134B2CB-3B6D-4F73-8147-790884075322}" presName="vertTwo" presStyleCnt="0"/>
      <dgm:spPr/>
    </dgm:pt>
    <dgm:pt modelId="{44B51F2E-7C85-4C38-B6AA-892610FC309F}" type="pres">
      <dgm:prSet presAssocID="{0134B2CB-3B6D-4F73-8147-790884075322}" presName="txTwo" presStyleLbl="node2" presStyleIdx="0" presStyleCnt="1">
        <dgm:presLayoutVars>
          <dgm:chPref val="3"/>
        </dgm:presLayoutVars>
      </dgm:prSet>
      <dgm:spPr/>
    </dgm:pt>
    <dgm:pt modelId="{D5D8A46E-4518-477A-B634-F94DD4EBB137}" type="pres">
      <dgm:prSet presAssocID="{0134B2CB-3B6D-4F73-8147-790884075322}" presName="parTransTwo" presStyleCnt="0"/>
      <dgm:spPr/>
    </dgm:pt>
    <dgm:pt modelId="{DB927490-A0D3-459A-8124-26CE9DCAF1B0}" type="pres">
      <dgm:prSet presAssocID="{0134B2CB-3B6D-4F73-8147-790884075322}" presName="horzTwo" presStyleCnt="0"/>
      <dgm:spPr/>
    </dgm:pt>
    <dgm:pt modelId="{3607FDB1-1F4C-4596-9BD9-949BB4BE3B36}" type="pres">
      <dgm:prSet presAssocID="{4D5DAB5E-AB85-495C-A284-2AA599E255FD}" presName="vertThree" presStyleCnt="0"/>
      <dgm:spPr/>
    </dgm:pt>
    <dgm:pt modelId="{E7AF695E-2FAC-4BFC-B900-54B8A0EFD4A3}" type="pres">
      <dgm:prSet presAssocID="{4D5DAB5E-AB85-495C-A284-2AA599E255FD}" presName="txThree" presStyleLbl="node3" presStyleIdx="0" presStyleCnt="1">
        <dgm:presLayoutVars>
          <dgm:chPref val="3"/>
        </dgm:presLayoutVars>
      </dgm:prSet>
      <dgm:spPr/>
    </dgm:pt>
    <dgm:pt modelId="{ACE645D8-EC59-4286-9DC6-7E7B1D43B826}" type="pres">
      <dgm:prSet presAssocID="{4D5DAB5E-AB85-495C-A284-2AA599E255FD}" presName="horzThree" presStyleCnt="0"/>
      <dgm:spPr/>
    </dgm:pt>
  </dgm:ptLst>
  <dgm:cxnLst>
    <dgm:cxn modelId="{E1355C07-AE83-45C3-9435-0A24B5FE7B88}" type="presOf" srcId="{0134B2CB-3B6D-4F73-8147-790884075322}" destId="{44B51F2E-7C85-4C38-B6AA-892610FC309F}" srcOrd="0" destOrd="0" presId="urn:microsoft.com/office/officeart/2005/8/layout/architecture"/>
    <dgm:cxn modelId="{64EC1D17-3E14-4DD2-864D-AABB76FD701F}" srcId="{4ECFBCF6-19AA-45EB-81DC-063EDF484D04}" destId="{745FCE61-DB5A-43CB-AB94-C427AEE74EC4}" srcOrd="0" destOrd="0" parTransId="{8CEF5A48-12D8-421F-9370-A14AAF175716}" sibTransId="{27218928-82F6-4169-AED6-86EACA26710C}"/>
    <dgm:cxn modelId="{819DAC64-5537-41BF-93C2-F934AF207324}" srcId="{745FCE61-DB5A-43CB-AB94-C427AEE74EC4}" destId="{0134B2CB-3B6D-4F73-8147-790884075322}" srcOrd="0" destOrd="0" parTransId="{9974A753-FE48-4D9F-BC66-26431C99CFAB}" sibTransId="{81DCBD07-58A9-444D-922A-860AA80CDF7E}"/>
    <dgm:cxn modelId="{2FDF9767-A75C-4503-93C1-6088DDA87763}" srcId="{0134B2CB-3B6D-4F73-8147-790884075322}" destId="{4D5DAB5E-AB85-495C-A284-2AA599E255FD}" srcOrd="0" destOrd="0" parTransId="{46D857BC-1E2D-4A86-A679-7511A686676F}" sibTransId="{3392E722-C4D2-4999-B826-497250A7EDF8}"/>
    <dgm:cxn modelId="{BCD7A669-D844-4904-A336-167C9DE11A07}" type="presOf" srcId="{745FCE61-DB5A-43CB-AB94-C427AEE74EC4}" destId="{0D0AB425-9869-43B1-8D39-407F9B0D3D79}" srcOrd="0" destOrd="0" presId="urn:microsoft.com/office/officeart/2005/8/layout/architecture"/>
    <dgm:cxn modelId="{C5911D56-06EA-40DF-8345-ED3D7E14EF51}" type="presOf" srcId="{4D5DAB5E-AB85-495C-A284-2AA599E255FD}" destId="{E7AF695E-2FAC-4BFC-B900-54B8A0EFD4A3}" srcOrd="0" destOrd="0" presId="urn:microsoft.com/office/officeart/2005/8/layout/architecture"/>
    <dgm:cxn modelId="{4E1665B6-5D58-43CC-9AED-189E74964525}" type="presOf" srcId="{4ECFBCF6-19AA-45EB-81DC-063EDF484D04}" destId="{310C0CF0-DB09-4EC9-A545-29A10892F175}" srcOrd="0" destOrd="0" presId="urn:microsoft.com/office/officeart/2005/8/layout/architecture"/>
    <dgm:cxn modelId="{0BD9A260-35AE-44C4-92F2-C0A2A627A3DD}" type="presParOf" srcId="{310C0CF0-DB09-4EC9-A545-29A10892F175}" destId="{B3A503A5-64D8-4B56-8EAB-3BEA364E0501}" srcOrd="0" destOrd="0" presId="urn:microsoft.com/office/officeart/2005/8/layout/architecture"/>
    <dgm:cxn modelId="{ED6A7D54-B1AA-47EC-B859-7F970D31AFEB}" type="presParOf" srcId="{B3A503A5-64D8-4B56-8EAB-3BEA364E0501}" destId="{0D0AB425-9869-43B1-8D39-407F9B0D3D79}" srcOrd="0" destOrd="0" presId="urn:microsoft.com/office/officeart/2005/8/layout/architecture"/>
    <dgm:cxn modelId="{E4AD1763-5958-4C40-82F6-79FAA41EB324}" type="presParOf" srcId="{B3A503A5-64D8-4B56-8EAB-3BEA364E0501}" destId="{0A98D85B-4A3E-40D3-8B30-1843B7625BB0}" srcOrd="1" destOrd="0" presId="urn:microsoft.com/office/officeart/2005/8/layout/architecture"/>
    <dgm:cxn modelId="{511FAB25-5ACA-489E-BCDD-E84564BD1A40}" type="presParOf" srcId="{B3A503A5-64D8-4B56-8EAB-3BEA364E0501}" destId="{4F74380D-06B5-4C27-A350-E7D89931C433}" srcOrd="2" destOrd="0" presId="urn:microsoft.com/office/officeart/2005/8/layout/architecture"/>
    <dgm:cxn modelId="{55FCFE27-6C25-4C04-9439-D8855C840593}" type="presParOf" srcId="{4F74380D-06B5-4C27-A350-E7D89931C433}" destId="{15D87BD1-CB24-4DCC-BF0A-73ED77D5F98F}" srcOrd="0" destOrd="0" presId="urn:microsoft.com/office/officeart/2005/8/layout/architecture"/>
    <dgm:cxn modelId="{478AB288-75AD-4748-A433-B46302006BC8}" type="presParOf" srcId="{15D87BD1-CB24-4DCC-BF0A-73ED77D5F98F}" destId="{44B51F2E-7C85-4C38-B6AA-892610FC309F}" srcOrd="0" destOrd="0" presId="urn:microsoft.com/office/officeart/2005/8/layout/architecture"/>
    <dgm:cxn modelId="{5521DFDA-5B41-4F62-A257-611789792C38}" type="presParOf" srcId="{15D87BD1-CB24-4DCC-BF0A-73ED77D5F98F}" destId="{D5D8A46E-4518-477A-B634-F94DD4EBB137}" srcOrd="1" destOrd="0" presId="urn:microsoft.com/office/officeart/2005/8/layout/architecture"/>
    <dgm:cxn modelId="{C46A9067-B0FF-40B1-8C19-A59999673EC9}" type="presParOf" srcId="{15D87BD1-CB24-4DCC-BF0A-73ED77D5F98F}" destId="{DB927490-A0D3-459A-8124-26CE9DCAF1B0}" srcOrd="2" destOrd="0" presId="urn:microsoft.com/office/officeart/2005/8/layout/architecture"/>
    <dgm:cxn modelId="{DB8550C9-35A9-4F9D-BDC6-BC5F72F4AC1E}" type="presParOf" srcId="{DB927490-A0D3-459A-8124-26CE9DCAF1B0}" destId="{3607FDB1-1F4C-4596-9BD9-949BB4BE3B36}" srcOrd="0" destOrd="0" presId="urn:microsoft.com/office/officeart/2005/8/layout/architecture"/>
    <dgm:cxn modelId="{2F7C322F-6396-4394-8658-AEE516E5BE80}" type="presParOf" srcId="{3607FDB1-1F4C-4596-9BD9-949BB4BE3B36}" destId="{E7AF695E-2FAC-4BFC-B900-54B8A0EFD4A3}" srcOrd="0" destOrd="0" presId="urn:microsoft.com/office/officeart/2005/8/layout/architecture"/>
    <dgm:cxn modelId="{60BCB800-D56C-4D2B-94FA-C73D6C304E8E}" type="presParOf" srcId="{3607FDB1-1F4C-4596-9BD9-949BB4BE3B36}" destId="{ACE645D8-EC59-4286-9DC6-7E7B1D43B826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CFBCF6-19AA-45EB-81DC-063EDF484D04}" type="doc">
      <dgm:prSet loTypeId="urn:microsoft.com/office/officeart/2005/8/layout/architecture" loCatId="officeonlin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LID4096"/>
        </a:p>
      </dgm:t>
    </dgm:pt>
    <dgm:pt modelId="{745FCE61-DB5A-43CB-AB94-C427AEE74EC4}">
      <dgm:prSet phldrT="[Text]"/>
      <dgm:spPr/>
      <dgm:t>
        <a:bodyPr/>
        <a:lstStyle/>
        <a:p>
          <a:r>
            <a:rPr lang="en-US" dirty="0" err="1"/>
            <a:t>Fiziksel</a:t>
          </a:r>
          <a:r>
            <a:rPr lang="en-US" dirty="0"/>
            <a:t> </a:t>
          </a:r>
          <a:r>
            <a:rPr lang="en-US" dirty="0" err="1"/>
            <a:t>Donanım</a:t>
          </a:r>
          <a:endParaRPr lang="LID4096" dirty="0"/>
        </a:p>
      </dgm:t>
    </dgm:pt>
    <dgm:pt modelId="{8CEF5A48-12D8-421F-9370-A14AAF175716}" type="parTrans" cxnId="{64EC1D17-3E14-4DD2-864D-AABB76FD701F}">
      <dgm:prSet/>
      <dgm:spPr/>
      <dgm:t>
        <a:bodyPr/>
        <a:lstStyle/>
        <a:p>
          <a:endParaRPr lang="LID4096"/>
        </a:p>
      </dgm:t>
    </dgm:pt>
    <dgm:pt modelId="{27218928-82F6-4169-AED6-86EACA26710C}" type="sibTrans" cxnId="{64EC1D17-3E14-4DD2-864D-AABB76FD701F}">
      <dgm:prSet/>
      <dgm:spPr/>
      <dgm:t>
        <a:bodyPr/>
        <a:lstStyle/>
        <a:p>
          <a:endParaRPr lang="LID4096"/>
        </a:p>
      </dgm:t>
    </dgm:pt>
    <dgm:pt modelId="{0134B2CB-3B6D-4F73-8147-790884075322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err="1"/>
            <a:t>Sanallaştırma</a:t>
          </a:r>
          <a:r>
            <a:rPr lang="en-US" dirty="0"/>
            <a:t> </a:t>
          </a:r>
          <a:r>
            <a:rPr lang="en-US" dirty="0" err="1"/>
            <a:t>Yazılımı</a:t>
          </a:r>
          <a:endParaRPr lang="LID4096" dirty="0"/>
        </a:p>
      </dgm:t>
    </dgm:pt>
    <dgm:pt modelId="{9974A753-FE48-4D9F-BC66-26431C99CFAB}" type="parTrans" cxnId="{819DAC64-5537-41BF-93C2-F934AF207324}">
      <dgm:prSet/>
      <dgm:spPr/>
      <dgm:t>
        <a:bodyPr/>
        <a:lstStyle/>
        <a:p>
          <a:endParaRPr lang="LID4096"/>
        </a:p>
      </dgm:t>
    </dgm:pt>
    <dgm:pt modelId="{81DCBD07-58A9-444D-922A-860AA80CDF7E}" type="sibTrans" cxnId="{819DAC64-5537-41BF-93C2-F934AF207324}">
      <dgm:prSet/>
      <dgm:spPr/>
      <dgm:t>
        <a:bodyPr/>
        <a:lstStyle/>
        <a:p>
          <a:endParaRPr lang="LID4096"/>
        </a:p>
      </dgm:t>
    </dgm:pt>
    <dgm:pt modelId="{4D5DAB5E-AB85-495C-A284-2AA599E255FD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/>
            <a:t>İşletim</a:t>
          </a:r>
          <a:r>
            <a:rPr lang="en-US" dirty="0"/>
            <a:t> </a:t>
          </a:r>
          <a:r>
            <a:rPr lang="en-US" dirty="0" err="1"/>
            <a:t>Sistemi</a:t>
          </a:r>
          <a:endParaRPr lang="LID4096" dirty="0"/>
        </a:p>
      </dgm:t>
    </dgm:pt>
    <dgm:pt modelId="{46D857BC-1E2D-4A86-A679-7511A686676F}" type="parTrans" cxnId="{2FDF9767-A75C-4503-93C1-6088DDA87763}">
      <dgm:prSet/>
      <dgm:spPr/>
      <dgm:t>
        <a:bodyPr/>
        <a:lstStyle/>
        <a:p>
          <a:endParaRPr lang="LID4096"/>
        </a:p>
      </dgm:t>
    </dgm:pt>
    <dgm:pt modelId="{3392E722-C4D2-4999-B826-497250A7EDF8}" type="sibTrans" cxnId="{2FDF9767-A75C-4503-93C1-6088DDA87763}">
      <dgm:prSet/>
      <dgm:spPr/>
      <dgm:t>
        <a:bodyPr/>
        <a:lstStyle/>
        <a:p>
          <a:endParaRPr lang="LID4096"/>
        </a:p>
      </dgm:t>
    </dgm:pt>
    <dgm:pt modelId="{354AE369-CA8C-4949-917B-C9FEDC7BF18F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/>
            <a:t>İşletim</a:t>
          </a:r>
          <a:r>
            <a:rPr lang="en-US" dirty="0"/>
            <a:t> </a:t>
          </a:r>
          <a:r>
            <a:rPr lang="en-US" dirty="0" err="1"/>
            <a:t>Sistemi</a:t>
          </a:r>
          <a:endParaRPr lang="LID4096" dirty="0"/>
        </a:p>
      </dgm:t>
    </dgm:pt>
    <dgm:pt modelId="{EDBBFF33-6172-4A78-9C61-EAC36A7094A2}" type="sibTrans" cxnId="{2AA80807-597F-412D-B2B3-179522A1F163}">
      <dgm:prSet/>
      <dgm:spPr/>
      <dgm:t>
        <a:bodyPr/>
        <a:lstStyle/>
        <a:p>
          <a:endParaRPr lang="LID4096"/>
        </a:p>
      </dgm:t>
    </dgm:pt>
    <dgm:pt modelId="{394A5DE1-51C9-4BD4-B9F7-5383EB4D3A41}" type="parTrans" cxnId="{2AA80807-597F-412D-B2B3-179522A1F163}">
      <dgm:prSet/>
      <dgm:spPr/>
      <dgm:t>
        <a:bodyPr/>
        <a:lstStyle/>
        <a:p>
          <a:endParaRPr lang="LID4096"/>
        </a:p>
      </dgm:t>
    </dgm:pt>
    <dgm:pt modelId="{D2F77F29-DDCB-419C-8A82-6C4B769DCB8D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/>
            <a:t>İşletim</a:t>
          </a:r>
          <a:r>
            <a:rPr lang="en-US" dirty="0"/>
            <a:t> </a:t>
          </a:r>
          <a:r>
            <a:rPr lang="en-US" dirty="0" err="1"/>
            <a:t>Sistemi</a:t>
          </a:r>
          <a:endParaRPr lang="LID4096" dirty="0"/>
        </a:p>
      </dgm:t>
    </dgm:pt>
    <dgm:pt modelId="{5176E554-EB50-4367-B6CF-44AC3D03B7C8}" type="parTrans" cxnId="{07B9204D-6D76-488B-8704-308EA997FDA0}">
      <dgm:prSet/>
      <dgm:spPr/>
      <dgm:t>
        <a:bodyPr/>
        <a:lstStyle/>
        <a:p>
          <a:endParaRPr lang="LID4096"/>
        </a:p>
      </dgm:t>
    </dgm:pt>
    <dgm:pt modelId="{71405307-AD0D-47A2-B7E8-AB2A39BBB5F0}" type="sibTrans" cxnId="{07B9204D-6D76-488B-8704-308EA997FDA0}">
      <dgm:prSet/>
      <dgm:spPr/>
      <dgm:t>
        <a:bodyPr/>
        <a:lstStyle/>
        <a:p>
          <a:endParaRPr lang="LID4096"/>
        </a:p>
      </dgm:t>
    </dgm:pt>
    <dgm:pt modelId="{31C55B31-9194-47F7-B877-D80F3BA0AF15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err="1"/>
            <a:t>Uygulama</a:t>
          </a:r>
          <a:endParaRPr lang="LID4096" dirty="0"/>
        </a:p>
      </dgm:t>
    </dgm:pt>
    <dgm:pt modelId="{B5992050-BDCF-4860-86C5-0D891246C4BC}" type="parTrans" cxnId="{521C66DB-C6A5-4D9D-AB46-FE7CD1DCD420}">
      <dgm:prSet/>
      <dgm:spPr/>
      <dgm:t>
        <a:bodyPr/>
        <a:lstStyle/>
        <a:p>
          <a:endParaRPr lang="LID4096"/>
        </a:p>
      </dgm:t>
    </dgm:pt>
    <dgm:pt modelId="{2709AE5C-005D-470C-8DB7-D61AEAE163E2}" type="sibTrans" cxnId="{521C66DB-C6A5-4D9D-AB46-FE7CD1DCD420}">
      <dgm:prSet/>
      <dgm:spPr/>
      <dgm:t>
        <a:bodyPr/>
        <a:lstStyle/>
        <a:p>
          <a:endParaRPr lang="LID4096"/>
        </a:p>
      </dgm:t>
    </dgm:pt>
    <dgm:pt modelId="{437BD998-9448-4595-81CC-F32BACD3131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err="1"/>
            <a:t>Uygulama</a:t>
          </a:r>
          <a:endParaRPr lang="LID4096" dirty="0"/>
        </a:p>
      </dgm:t>
    </dgm:pt>
    <dgm:pt modelId="{DF51F690-83B6-46E7-8AB3-38C5230D7CAE}" type="parTrans" cxnId="{B4B44324-5BA0-47DB-BBDE-D0D87A4B0E68}">
      <dgm:prSet/>
      <dgm:spPr/>
      <dgm:t>
        <a:bodyPr/>
        <a:lstStyle/>
        <a:p>
          <a:endParaRPr lang="LID4096"/>
        </a:p>
      </dgm:t>
    </dgm:pt>
    <dgm:pt modelId="{F6BEA66F-4A70-417C-B757-458D34FD4902}" type="sibTrans" cxnId="{B4B44324-5BA0-47DB-BBDE-D0D87A4B0E68}">
      <dgm:prSet/>
      <dgm:spPr/>
      <dgm:t>
        <a:bodyPr/>
        <a:lstStyle/>
        <a:p>
          <a:endParaRPr lang="LID4096"/>
        </a:p>
      </dgm:t>
    </dgm:pt>
    <dgm:pt modelId="{3147E088-D7E2-48FD-BEC1-EF070B7B302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err="1"/>
            <a:t>Uygulama</a:t>
          </a:r>
          <a:endParaRPr lang="LID4096" dirty="0"/>
        </a:p>
      </dgm:t>
    </dgm:pt>
    <dgm:pt modelId="{4C3FF8B8-45B7-4323-AF31-3E376ED88427}" type="parTrans" cxnId="{C4604F6A-7CDE-48C7-A885-5B75E7DD906C}">
      <dgm:prSet/>
      <dgm:spPr/>
      <dgm:t>
        <a:bodyPr/>
        <a:lstStyle/>
        <a:p>
          <a:endParaRPr lang="LID4096"/>
        </a:p>
      </dgm:t>
    </dgm:pt>
    <dgm:pt modelId="{1A13B875-72F2-4E40-93C4-EFC511CDBA05}" type="sibTrans" cxnId="{C4604F6A-7CDE-48C7-A885-5B75E7DD906C}">
      <dgm:prSet/>
      <dgm:spPr/>
      <dgm:t>
        <a:bodyPr/>
        <a:lstStyle/>
        <a:p>
          <a:endParaRPr lang="LID4096"/>
        </a:p>
      </dgm:t>
    </dgm:pt>
    <dgm:pt modelId="{310C0CF0-DB09-4EC9-A545-29A10892F175}" type="pres">
      <dgm:prSet presAssocID="{4ECFBCF6-19AA-45EB-81DC-063EDF484D0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A503A5-64D8-4B56-8EAB-3BEA364E0501}" type="pres">
      <dgm:prSet presAssocID="{745FCE61-DB5A-43CB-AB94-C427AEE74EC4}" presName="vertOne" presStyleCnt="0"/>
      <dgm:spPr/>
    </dgm:pt>
    <dgm:pt modelId="{0D0AB425-9869-43B1-8D39-407F9B0D3D79}" type="pres">
      <dgm:prSet presAssocID="{745FCE61-DB5A-43CB-AB94-C427AEE74EC4}" presName="txOne" presStyleLbl="node0" presStyleIdx="0" presStyleCnt="1">
        <dgm:presLayoutVars>
          <dgm:chPref val="3"/>
        </dgm:presLayoutVars>
      </dgm:prSet>
      <dgm:spPr/>
    </dgm:pt>
    <dgm:pt modelId="{0A98D85B-4A3E-40D3-8B30-1843B7625BB0}" type="pres">
      <dgm:prSet presAssocID="{745FCE61-DB5A-43CB-AB94-C427AEE74EC4}" presName="parTransOne" presStyleCnt="0"/>
      <dgm:spPr/>
    </dgm:pt>
    <dgm:pt modelId="{4F74380D-06B5-4C27-A350-E7D89931C433}" type="pres">
      <dgm:prSet presAssocID="{745FCE61-DB5A-43CB-AB94-C427AEE74EC4}" presName="horzOne" presStyleCnt="0"/>
      <dgm:spPr/>
    </dgm:pt>
    <dgm:pt modelId="{15D87BD1-CB24-4DCC-BF0A-73ED77D5F98F}" type="pres">
      <dgm:prSet presAssocID="{0134B2CB-3B6D-4F73-8147-790884075322}" presName="vertTwo" presStyleCnt="0"/>
      <dgm:spPr/>
    </dgm:pt>
    <dgm:pt modelId="{44B51F2E-7C85-4C38-B6AA-892610FC309F}" type="pres">
      <dgm:prSet presAssocID="{0134B2CB-3B6D-4F73-8147-790884075322}" presName="txTwo" presStyleLbl="node2" presStyleIdx="0" presStyleCnt="1" custLinFactNeighborX="204" custLinFactNeighborY="-4923">
        <dgm:presLayoutVars>
          <dgm:chPref val="3"/>
        </dgm:presLayoutVars>
      </dgm:prSet>
      <dgm:spPr/>
    </dgm:pt>
    <dgm:pt modelId="{D5D8A46E-4518-477A-B634-F94DD4EBB137}" type="pres">
      <dgm:prSet presAssocID="{0134B2CB-3B6D-4F73-8147-790884075322}" presName="parTransTwo" presStyleCnt="0"/>
      <dgm:spPr/>
    </dgm:pt>
    <dgm:pt modelId="{DB927490-A0D3-459A-8124-26CE9DCAF1B0}" type="pres">
      <dgm:prSet presAssocID="{0134B2CB-3B6D-4F73-8147-790884075322}" presName="horzTwo" presStyleCnt="0"/>
      <dgm:spPr/>
    </dgm:pt>
    <dgm:pt modelId="{3607FDB1-1F4C-4596-9BD9-949BB4BE3B36}" type="pres">
      <dgm:prSet presAssocID="{4D5DAB5E-AB85-495C-A284-2AA599E255FD}" presName="vertThree" presStyleCnt="0"/>
      <dgm:spPr/>
    </dgm:pt>
    <dgm:pt modelId="{E7AF695E-2FAC-4BFC-B900-54B8A0EFD4A3}" type="pres">
      <dgm:prSet presAssocID="{4D5DAB5E-AB85-495C-A284-2AA599E255FD}" presName="txThree" presStyleLbl="node3" presStyleIdx="0" presStyleCnt="3">
        <dgm:presLayoutVars>
          <dgm:chPref val="3"/>
        </dgm:presLayoutVars>
      </dgm:prSet>
      <dgm:spPr/>
    </dgm:pt>
    <dgm:pt modelId="{855491A5-0917-4A67-BA9E-99ED7344C55B}" type="pres">
      <dgm:prSet presAssocID="{4D5DAB5E-AB85-495C-A284-2AA599E255FD}" presName="parTransThree" presStyleCnt="0"/>
      <dgm:spPr/>
    </dgm:pt>
    <dgm:pt modelId="{ACE645D8-EC59-4286-9DC6-7E7B1D43B826}" type="pres">
      <dgm:prSet presAssocID="{4D5DAB5E-AB85-495C-A284-2AA599E255FD}" presName="horzThree" presStyleCnt="0"/>
      <dgm:spPr/>
    </dgm:pt>
    <dgm:pt modelId="{789289B9-55CC-4B02-A011-318EDC3D5DD8}" type="pres">
      <dgm:prSet presAssocID="{31C55B31-9194-47F7-B877-D80F3BA0AF15}" presName="vertFour" presStyleCnt="0">
        <dgm:presLayoutVars>
          <dgm:chPref val="3"/>
        </dgm:presLayoutVars>
      </dgm:prSet>
      <dgm:spPr/>
    </dgm:pt>
    <dgm:pt modelId="{E3D426DB-DFED-4F26-9C5F-ACC73FFD14DD}" type="pres">
      <dgm:prSet presAssocID="{31C55B31-9194-47F7-B877-D80F3BA0AF15}" presName="txFour" presStyleLbl="node4" presStyleIdx="0" presStyleCnt="3">
        <dgm:presLayoutVars>
          <dgm:chPref val="3"/>
        </dgm:presLayoutVars>
      </dgm:prSet>
      <dgm:spPr/>
    </dgm:pt>
    <dgm:pt modelId="{AAC13DF2-FD7E-42E3-B839-62CC103C3D74}" type="pres">
      <dgm:prSet presAssocID="{31C55B31-9194-47F7-B877-D80F3BA0AF15}" presName="horzFour" presStyleCnt="0"/>
      <dgm:spPr/>
    </dgm:pt>
    <dgm:pt modelId="{132E89D7-BAF3-46C9-8920-D24751BE13D8}" type="pres">
      <dgm:prSet presAssocID="{3392E722-C4D2-4999-B826-497250A7EDF8}" presName="sibSpaceThree" presStyleCnt="0"/>
      <dgm:spPr/>
    </dgm:pt>
    <dgm:pt modelId="{C7CB43BC-EF26-4776-8F8C-F0DCE8D45C48}" type="pres">
      <dgm:prSet presAssocID="{354AE369-CA8C-4949-917B-C9FEDC7BF18F}" presName="vertThree" presStyleCnt="0"/>
      <dgm:spPr/>
    </dgm:pt>
    <dgm:pt modelId="{E6BD16B8-A8ED-4A12-8B6F-795A27621D3E}" type="pres">
      <dgm:prSet presAssocID="{354AE369-CA8C-4949-917B-C9FEDC7BF18F}" presName="txThree" presStyleLbl="node3" presStyleIdx="1" presStyleCnt="3">
        <dgm:presLayoutVars>
          <dgm:chPref val="3"/>
        </dgm:presLayoutVars>
      </dgm:prSet>
      <dgm:spPr/>
    </dgm:pt>
    <dgm:pt modelId="{5D3647E6-8C24-486D-8A30-AAE1BEDF3965}" type="pres">
      <dgm:prSet presAssocID="{354AE369-CA8C-4949-917B-C9FEDC7BF18F}" presName="parTransThree" presStyleCnt="0"/>
      <dgm:spPr/>
    </dgm:pt>
    <dgm:pt modelId="{F1D29BE0-F371-4F0C-A420-16EAC54111AE}" type="pres">
      <dgm:prSet presAssocID="{354AE369-CA8C-4949-917B-C9FEDC7BF18F}" presName="horzThree" presStyleCnt="0"/>
      <dgm:spPr/>
    </dgm:pt>
    <dgm:pt modelId="{C33C847B-B870-48FC-B209-8281C5B456A8}" type="pres">
      <dgm:prSet presAssocID="{437BD998-9448-4595-81CC-F32BACD31311}" presName="vertFour" presStyleCnt="0">
        <dgm:presLayoutVars>
          <dgm:chPref val="3"/>
        </dgm:presLayoutVars>
      </dgm:prSet>
      <dgm:spPr/>
    </dgm:pt>
    <dgm:pt modelId="{9986CF6C-C9DD-4CEE-91EE-179441DF7C08}" type="pres">
      <dgm:prSet presAssocID="{437BD998-9448-4595-81CC-F32BACD31311}" presName="txFour" presStyleLbl="node4" presStyleIdx="1" presStyleCnt="3">
        <dgm:presLayoutVars>
          <dgm:chPref val="3"/>
        </dgm:presLayoutVars>
      </dgm:prSet>
      <dgm:spPr/>
    </dgm:pt>
    <dgm:pt modelId="{A3CACB11-4E6E-4DBF-9822-19E80ED978A2}" type="pres">
      <dgm:prSet presAssocID="{437BD998-9448-4595-81CC-F32BACD31311}" presName="horzFour" presStyleCnt="0"/>
      <dgm:spPr/>
    </dgm:pt>
    <dgm:pt modelId="{2BE03C59-B264-405F-B758-A74CB731F6E1}" type="pres">
      <dgm:prSet presAssocID="{EDBBFF33-6172-4A78-9C61-EAC36A7094A2}" presName="sibSpaceThree" presStyleCnt="0"/>
      <dgm:spPr/>
    </dgm:pt>
    <dgm:pt modelId="{D7497C5B-BC72-433E-9E04-FA9707F700AB}" type="pres">
      <dgm:prSet presAssocID="{D2F77F29-DDCB-419C-8A82-6C4B769DCB8D}" presName="vertThree" presStyleCnt="0"/>
      <dgm:spPr/>
    </dgm:pt>
    <dgm:pt modelId="{02D68EDA-2804-4DB6-9838-72A487C5AA0D}" type="pres">
      <dgm:prSet presAssocID="{D2F77F29-DDCB-419C-8A82-6C4B769DCB8D}" presName="txThree" presStyleLbl="node3" presStyleIdx="2" presStyleCnt="3">
        <dgm:presLayoutVars>
          <dgm:chPref val="3"/>
        </dgm:presLayoutVars>
      </dgm:prSet>
      <dgm:spPr/>
    </dgm:pt>
    <dgm:pt modelId="{EFB8DEBE-EB3B-4F52-95E6-D9EF71647021}" type="pres">
      <dgm:prSet presAssocID="{D2F77F29-DDCB-419C-8A82-6C4B769DCB8D}" presName="parTransThree" presStyleCnt="0"/>
      <dgm:spPr/>
    </dgm:pt>
    <dgm:pt modelId="{57ED776F-FE27-4552-91DD-E66D9E9F0E9B}" type="pres">
      <dgm:prSet presAssocID="{D2F77F29-DDCB-419C-8A82-6C4B769DCB8D}" presName="horzThree" presStyleCnt="0"/>
      <dgm:spPr/>
    </dgm:pt>
    <dgm:pt modelId="{8D6FB87E-6BFC-48FC-9AAD-ADA8AF42EA51}" type="pres">
      <dgm:prSet presAssocID="{3147E088-D7E2-48FD-BEC1-EF070B7B302E}" presName="vertFour" presStyleCnt="0">
        <dgm:presLayoutVars>
          <dgm:chPref val="3"/>
        </dgm:presLayoutVars>
      </dgm:prSet>
      <dgm:spPr/>
    </dgm:pt>
    <dgm:pt modelId="{ADF970E2-D794-4B31-A36C-1066BE92174B}" type="pres">
      <dgm:prSet presAssocID="{3147E088-D7E2-48FD-BEC1-EF070B7B302E}" presName="txFour" presStyleLbl="node4" presStyleIdx="2" presStyleCnt="3">
        <dgm:presLayoutVars>
          <dgm:chPref val="3"/>
        </dgm:presLayoutVars>
      </dgm:prSet>
      <dgm:spPr/>
    </dgm:pt>
    <dgm:pt modelId="{94CCDD13-AFFC-4113-B739-F410143DD02E}" type="pres">
      <dgm:prSet presAssocID="{3147E088-D7E2-48FD-BEC1-EF070B7B302E}" presName="horzFour" presStyleCnt="0"/>
      <dgm:spPr/>
    </dgm:pt>
  </dgm:ptLst>
  <dgm:cxnLst>
    <dgm:cxn modelId="{2AA80807-597F-412D-B2B3-179522A1F163}" srcId="{0134B2CB-3B6D-4F73-8147-790884075322}" destId="{354AE369-CA8C-4949-917B-C9FEDC7BF18F}" srcOrd="1" destOrd="0" parTransId="{394A5DE1-51C9-4BD4-B9F7-5383EB4D3A41}" sibTransId="{EDBBFF33-6172-4A78-9C61-EAC36A7094A2}"/>
    <dgm:cxn modelId="{E1355C07-AE83-45C3-9435-0A24B5FE7B88}" type="presOf" srcId="{0134B2CB-3B6D-4F73-8147-790884075322}" destId="{44B51F2E-7C85-4C38-B6AA-892610FC309F}" srcOrd="0" destOrd="0" presId="urn:microsoft.com/office/officeart/2005/8/layout/architecture"/>
    <dgm:cxn modelId="{D85CD409-3444-41FF-A95B-19BFE870DDEB}" type="presOf" srcId="{437BD998-9448-4595-81CC-F32BACD31311}" destId="{9986CF6C-C9DD-4CEE-91EE-179441DF7C08}" srcOrd="0" destOrd="0" presId="urn:microsoft.com/office/officeart/2005/8/layout/architecture"/>
    <dgm:cxn modelId="{64EC1D17-3E14-4DD2-864D-AABB76FD701F}" srcId="{4ECFBCF6-19AA-45EB-81DC-063EDF484D04}" destId="{745FCE61-DB5A-43CB-AB94-C427AEE74EC4}" srcOrd="0" destOrd="0" parTransId="{8CEF5A48-12D8-421F-9370-A14AAF175716}" sibTransId="{27218928-82F6-4169-AED6-86EACA26710C}"/>
    <dgm:cxn modelId="{B4B44324-5BA0-47DB-BBDE-D0D87A4B0E68}" srcId="{354AE369-CA8C-4949-917B-C9FEDC7BF18F}" destId="{437BD998-9448-4595-81CC-F32BACD31311}" srcOrd="0" destOrd="0" parTransId="{DF51F690-83B6-46E7-8AB3-38C5230D7CAE}" sibTransId="{F6BEA66F-4A70-417C-B757-458D34FD4902}"/>
    <dgm:cxn modelId="{A2E76F27-C382-4B2B-B8C5-64E3D3EEF1BA}" type="presOf" srcId="{3147E088-D7E2-48FD-BEC1-EF070B7B302E}" destId="{ADF970E2-D794-4B31-A36C-1066BE92174B}" srcOrd="0" destOrd="0" presId="urn:microsoft.com/office/officeart/2005/8/layout/architecture"/>
    <dgm:cxn modelId="{DD178C5B-31EF-4F14-853E-95D967AF84B1}" type="presOf" srcId="{D2F77F29-DDCB-419C-8A82-6C4B769DCB8D}" destId="{02D68EDA-2804-4DB6-9838-72A487C5AA0D}" srcOrd="0" destOrd="0" presId="urn:microsoft.com/office/officeart/2005/8/layout/architecture"/>
    <dgm:cxn modelId="{819DAC64-5537-41BF-93C2-F934AF207324}" srcId="{745FCE61-DB5A-43CB-AB94-C427AEE74EC4}" destId="{0134B2CB-3B6D-4F73-8147-790884075322}" srcOrd="0" destOrd="0" parTransId="{9974A753-FE48-4D9F-BC66-26431C99CFAB}" sibTransId="{81DCBD07-58A9-444D-922A-860AA80CDF7E}"/>
    <dgm:cxn modelId="{2FDF9767-A75C-4503-93C1-6088DDA87763}" srcId="{0134B2CB-3B6D-4F73-8147-790884075322}" destId="{4D5DAB5E-AB85-495C-A284-2AA599E255FD}" srcOrd="0" destOrd="0" parTransId="{46D857BC-1E2D-4A86-A679-7511A686676F}" sibTransId="{3392E722-C4D2-4999-B826-497250A7EDF8}"/>
    <dgm:cxn modelId="{BCD7A669-D844-4904-A336-167C9DE11A07}" type="presOf" srcId="{745FCE61-DB5A-43CB-AB94-C427AEE74EC4}" destId="{0D0AB425-9869-43B1-8D39-407F9B0D3D79}" srcOrd="0" destOrd="0" presId="urn:microsoft.com/office/officeart/2005/8/layout/architecture"/>
    <dgm:cxn modelId="{C4604F6A-7CDE-48C7-A885-5B75E7DD906C}" srcId="{D2F77F29-DDCB-419C-8A82-6C4B769DCB8D}" destId="{3147E088-D7E2-48FD-BEC1-EF070B7B302E}" srcOrd="0" destOrd="0" parTransId="{4C3FF8B8-45B7-4323-AF31-3E376ED88427}" sibTransId="{1A13B875-72F2-4E40-93C4-EFC511CDBA05}"/>
    <dgm:cxn modelId="{A1BFE06B-DD06-495D-8640-F85E8D7F09E3}" type="presOf" srcId="{354AE369-CA8C-4949-917B-C9FEDC7BF18F}" destId="{E6BD16B8-A8ED-4A12-8B6F-795A27621D3E}" srcOrd="0" destOrd="0" presId="urn:microsoft.com/office/officeart/2005/8/layout/architecture"/>
    <dgm:cxn modelId="{07B9204D-6D76-488B-8704-308EA997FDA0}" srcId="{0134B2CB-3B6D-4F73-8147-790884075322}" destId="{D2F77F29-DDCB-419C-8A82-6C4B769DCB8D}" srcOrd="2" destOrd="0" parTransId="{5176E554-EB50-4367-B6CF-44AC3D03B7C8}" sibTransId="{71405307-AD0D-47A2-B7E8-AB2A39BBB5F0}"/>
    <dgm:cxn modelId="{C5911D56-06EA-40DF-8345-ED3D7E14EF51}" type="presOf" srcId="{4D5DAB5E-AB85-495C-A284-2AA599E255FD}" destId="{E7AF695E-2FAC-4BFC-B900-54B8A0EFD4A3}" srcOrd="0" destOrd="0" presId="urn:microsoft.com/office/officeart/2005/8/layout/architecture"/>
    <dgm:cxn modelId="{72205DB5-B5B8-4882-836B-CD492B78465D}" type="presOf" srcId="{31C55B31-9194-47F7-B877-D80F3BA0AF15}" destId="{E3D426DB-DFED-4F26-9C5F-ACC73FFD14DD}" srcOrd="0" destOrd="0" presId="urn:microsoft.com/office/officeart/2005/8/layout/architecture"/>
    <dgm:cxn modelId="{4E1665B6-5D58-43CC-9AED-189E74964525}" type="presOf" srcId="{4ECFBCF6-19AA-45EB-81DC-063EDF484D04}" destId="{310C0CF0-DB09-4EC9-A545-29A10892F175}" srcOrd="0" destOrd="0" presId="urn:microsoft.com/office/officeart/2005/8/layout/architecture"/>
    <dgm:cxn modelId="{521C66DB-C6A5-4D9D-AB46-FE7CD1DCD420}" srcId="{4D5DAB5E-AB85-495C-A284-2AA599E255FD}" destId="{31C55B31-9194-47F7-B877-D80F3BA0AF15}" srcOrd="0" destOrd="0" parTransId="{B5992050-BDCF-4860-86C5-0D891246C4BC}" sibTransId="{2709AE5C-005D-470C-8DB7-D61AEAE163E2}"/>
    <dgm:cxn modelId="{0BD9A260-35AE-44C4-92F2-C0A2A627A3DD}" type="presParOf" srcId="{310C0CF0-DB09-4EC9-A545-29A10892F175}" destId="{B3A503A5-64D8-4B56-8EAB-3BEA364E0501}" srcOrd="0" destOrd="0" presId="urn:microsoft.com/office/officeart/2005/8/layout/architecture"/>
    <dgm:cxn modelId="{ED6A7D54-B1AA-47EC-B859-7F970D31AFEB}" type="presParOf" srcId="{B3A503A5-64D8-4B56-8EAB-3BEA364E0501}" destId="{0D0AB425-9869-43B1-8D39-407F9B0D3D79}" srcOrd="0" destOrd="0" presId="urn:microsoft.com/office/officeart/2005/8/layout/architecture"/>
    <dgm:cxn modelId="{E4AD1763-5958-4C40-82F6-79FAA41EB324}" type="presParOf" srcId="{B3A503A5-64D8-4B56-8EAB-3BEA364E0501}" destId="{0A98D85B-4A3E-40D3-8B30-1843B7625BB0}" srcOrd="1" destOrd="0" presId="urn:microsoft.com/office/officeart/2005/8/layout/architecture"/>
    <dgm:cxn modelId="{511FAB25-5ACA-489E-BCDD-E84564BD1A40}" type="presParOf" srcId="{B3A503A5-64D8-4B56-8EAB-3BEA364E0501}" destId="{4F74380D-06B5-4C27-A350-E7D89931C433}" srcOrd="2" destOrd="0" presId="urn:microsoft.com/office/officeart/2005/8/layout/architecture"/>
    <dgm:cxn modelId="{55FCFE27-6C25-4C04-9439-D8855C840593}" type="presParOf" srcId="{4F74380D-06B5-4C27-A350-E7D89931C433}" destId="{15D87BD1-CB24-4DCC-BF0A-73ED77D5F98F}" srcOrd="0" destOrd="0" presId="urn:microsoft.com/office/officeart/2005/8/layout/architecture"/>
    <dgm:cxn modelId="{478AB288-75AD-4748-A433-B46302006BC8}" type="presParOf" srcId="{15D87BD1-CB24-4DCC-BF0A-73ED77D5F98F}" destId="{44B51F2E-7C85-4C38-B6AA-892610FC309F}" srcOrd="0" destOrd="0" presId="urn:microsoft.com/office/officeart/2005/8/layout/architecture"/>
    <dgm:cxn modelId="{5521DFDA-5B41-4F62-A257-611789792C38}" type="presParOf" srcId="{15D87BD1-CB24-4DCC-BF0A-73ED77D5F98F}" destId="{D5D8A46E-4518-477A-B634-F94DD4EBB137}" srcOrd="1" destOrd="0" presId="urn:microsoft.com/office/officeart/2005/8/layout/architecture"/>
    <dgm:cxn modelId="{C46A9067-B0FF-40B1-8C19-A59999673EC9}" type="presParOf" srcId="{15D87BD1-CB24-4DCC-BF0A-73ED77D5F98F}" destId="{DB927490-A0D3-459A-8124-26CE9DCAF1B0}" srcOrd="2" destOrd="0" presId="urn:microsoft.com/office/officeart/2005/8/layout/architecture"/>
    <dgm:cxn modelId="{DB8550C9-35A9-4F9D-BDC6-BC5F72F4AC1E}" type="presParOf" srcId="{DB927490-A0D3-459A-8124-26CE9DCAF1B0}" destId="{3607FDB1-1F4C-4596-9BD9-949BB4BE3B36}" srcOrd="0" destOrd="0" presId="urn:microsoft.com/office/officeart/2005/8/layout/architecture"/>
    <dgm:cxn modelId="{2F7C322F-6396-4394-8658-AEE516E5BE80}" type="presParOf" srcId="{3607FDB1-1F4C-4596-9BD9-949BB4BE3B36}" destId="{E7AF695E-2FAC-4BFC-B900-54B8A0EFD4A3}" srcOrd="0" destOrd="0" presId="urn:microsoft.com/office/officeart/2005/8/layout/architecture"/>
    <dgm:cxn modelId="{36DDF331-FDC4-4011-902F-B70D85D41C38}" type="presParOf" srcId="{3607FDB1-1F4C-4596-9BD9-949BB4BE3B36}" destId="{855491A5-0917-4A67-BA9E-99ED7344C55B}" srcOrd="1" destOrd="0" presId="urn:microsoft.com/office/officeart/2005/8/layout/architecture"/>
    <dgm:cxn modelId="{60BCB800-D56C-4D2B-94FA-C73D6C304E8E}" type="presParOf" srcId="{3607FDB1-1F4C-4596-9BD9-949BB4BE3B36}" destId="{ACE645D8-EC59-4286-9DC6-7E7B1D43B826}" srcOrd="2" destOrd="0" presId="urn:microsoft.com/office/officeart/2005/8/layout/architecture"/>
    <dgm:cxn modelId="{071E17A7-199C-406B-858D-D1D6D66F7E85}" type="presParOf" srcId="{ACE645D8-EC59-4286-9DC6-7E7B1D43B826}" destId="{789289B9-55CC-4B02-A011-318EDC3D5DD8}" srcOrd="0" destOrd="0" presId="urn:microsoft.com/office/officeart/2005/8/layout/architecture"/>
    <dgm:cxn modelId="{E8270396-08A3-43C9-91A9-BCFE9C32D4CA}" type="presParOf" srcId="{789289B9-55CC-4B02-A011-318EDC3D5DD8}" destId="{E3D426DB-DFED-4F26-9C5F-ACC73FFD14DD}" srcOrd="0" destOrd="0" presId="urn:microsoft.com/office/officeart/2005/8/layout/architecture"/>
    <dgm:cxn modelId="{61413F81-336F-40B7-8F9E-FD4EEA28E620}" type="presParOf" srcId="{789289B9-55CC-4B02-A011-318EDC3D5DD8}" destId="{AAC13DF2-FD7E-42E3-B839-62CC103C3D74}" srcOrd="1" destOrd="0" presId="urn:microsoft.com/office/officeart/2005/8/layout/architecture"/>
    <dgm:cxn modelId="{24D6699C-A954-42A7-83EC-5B9EBF7052FB}" type="presParOf" srcId="{DB927490-A0D3-459A-8124-26CE9DCAF1B0}" destId="{132E89D7-BAF3-46C9-8920-D24751BE13D8}" srcOrd="1" destOrd="0" presId="urn:microsoft.com/office/officeart/2005/8/layout/architecture"/>
    <dgm:cxn modelId="{29B9886E-C902-484B-9B1C-327C2D0F6687}" type="presParOf" srcId="{DB927490-A0D3-459A-8124-26CE9DCAF1B0}" destId="{C7CB43BC-EF26-4776-8F8C-F0DCE8D45C48}" srcOrd="2" destOrd="0" presId="urn:microsoft.com/office/officeart/2005/8/layout/architecture"/>
    <dgm:cxn modelId="{5633DA88-64CB-4775-9963-AD6B9A4CA2DB}" type="presParOf" srcId="{C7CB43BC-EF26-4776-8F8C-F0DCE8D45C48}" destId="{E6BD16B8-A8ED-4A12-8B6F-795A27621D3E}" srcOrd="0" destOrd="0" presId="urn:microsoft.com/office/officeart/2005/8/layout/architecture"/>
    <dgm:cxn modelId="{BD8C5599-975D-4630-AB65-71A2AEEE84B3}" type="presParOf" srcId="{C7CB43BC-EF26-4776-8F8C-F0DCE8D45C48}" destId="{5D3647E6-8C24-486D-8A30-AAE1BEDF3965}" srcOrd="1" destOrd="0" presId="urn:microsoft.com/office/officeart/2005/8/layout/architecture"/>
    <dgm:cxn modelId="{AEE5A8FE-20B8-4ACF-A6BA-A6DBFB68DE45}" type="presParOf" srcId="{C7CB43BC-EF26-4776-8F8C-F0DCE8D45C48}" destId="{F1D29BE0-F371-4F0C-A420-16EAC54111AE}" srcOrd="2" destOrd="0" presId="urn:microsoft.com/office/officeart/2005/8/layout/architecture"/>
    <dgm:cxn modelId="{D209BDF5-3877-486C-B1AC-894336DE7BC8}" type="presParOf" srcId="{F1D29BE0-F371-4F0C-A420-16EAC54111AE}" destId="{C33C847B-B870-48FC-B209-8281C5B456A8}" srcOrd="0" destOrd="0" presId="urn:microsoft.com/office/officeart/2005/8/layout/architecture"/>
    <dgm:cxn modelId="{33282A55-9123-4B52-8640-66CFB67AE1B4}" type="presParOf" srcId="{C33C847B-B870-48FC-B209-8281C5B456A8}" destId="{9986CF6C-C9DD-4CEE-91EE-179441DF7C08}" srcOrd="0" destOrd="0" presId="urn:microsoft.com/office/officeart/2005/8/layout/architecture"/>
    <dgm:cxn modelId="{5343137F-4937-453E-801F-16F686D36790}" type="presParOf" srcId="{C33C847B-B870-48FC-B209-8281C5B456A8}" destId="{A3CACB11-4E6E-4DBF-9822-19E80ED978A2}" srcOrd="1" destOrd="0" presId="urn:microsoft.com/office/officeart/2005/8/layout/architecture"/>
    <dgm:cxn modelId="{F509E2E9-1A1F-482D-B9AB-EF88E8038571}" type="presParOf" srcId="{DB927490-A0D3-459A-8124-26CE9DCAF1B0}" destId="{2BE03C59-B264-405F-B758-A74CB731F6E1}" srcOrd="3" destOrd="0" presId="urn:microsoft.com/office/officeart/2005/8/layout/architecture"/>
    <dgm:cxn modelId="{B475DF93-6122-4731-9A45-29DC9FC55B53}" type="presParOf" srcId="{DB927490-A0D3-459A-8124-26CE9DCAF1B0}" destId="{D7497C5B-BC72-433E-9E04-FA9707F700AB}" srcOrd="4" destOrd="0" presId="urn:microsoft.com/office/officeart/2005/8/layout/architecture"/>
    <dgm:cxn modelId="{55BD63AC-FEBE-45EC-A660-221DB48B63D2}" type="presParOf" srcId="{D7497C5B-BC72-433E-9E04-FA9707F700AB}" destId="{02D68EDA-2804-4DB6-9838-72A487C5AA0D}" srcOrd="0" destOrd="0" presId="urn:microsoft.com/office/officeart/2005/8/layout/architecture"/>
    <dgm:cxn modelId="{C43F0474-B348-4761-AE93-FA1BE3FA1E5F}" type="presParOf" srcId="{D7497C5B-BC72-433E-9E04-FA9707F700AB}" destId="{EFB8DEBE-EB3B-4F52-95E6-D9EF71647021}" srcOrd="1" destOrd="0" presId="urn:microsoft.com/office/officeart/2005/8/layout/architecture"/>
    <dgm:cxn modelId="{BAD5751F-3C11-4229-AAC3-8A44837419C5}" type="presParOf" srcId="{D7497C5B-BC72-433E-9E04-FA9707F700AB}" destId="{57ED776F-FE27-4552-91DD-E66D9E9F0E9B}" srcOrd="2" destOrd="0" presId="urn:microsoft.com/office/officeart/2005/8/layout/architecture"/>
    <dgm:cxn modelId="{3BB44919-4E8F-4037-8FF9-A918D7CEE786}" type="presParOf" srcId="{57ED776F-FE27-4552-91DD-E66D9E9F0E9B}" destId="{8D6FB87E-6BFC-48FC-9AAD-ADA8AF42EA51}" srcOrd="0" destOrd="0" presId="urn:microsoft.com/office/officeart/2005/8/layout/architecture"/>
    <dgm:cxn modelId="{1A0C3C4E-F381-46E7-86CD-6A44482EA3B0}" type="presParOf" srcId="{8D6FB87E-6BFC-48FC-9AAD-ADA8AF42EA51}" destId="{ADF970E2-D794-4B31-A36C-1066BE92174B}" srcOrd="0" destOrd="0" presId="urn:microsoft.com/office/officeart/2005/8/layout/architecture"/>
    <dgm:cxn modelId="{7FA687B0-26CE-4B6C-83A0-61838A5C3373}" type="presParOf" srcId="{8D6FB87E-6BFC-48FC-9AAD-ADA8AF42EA51}" destId="{94CCDD13-AFFC-4113-B739-F410143DD02E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CFBCF6-19AA-45EB-81DC-063EDF484D04}" type="doc">
      <dgm:prSet loTypeId="urn:microsoft.com/office/officeart/2005/8/layout/architecture" loCatId="officeonlin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LID4096"/>
        </a:p>
      </dgm:t>
    </dgm:pt>
    <dgm:pt modelId="{745FCE61-DB5A-43CB-AB94-C427AEE74EC4}">
      <dgm:prSet phldrT="[Text]"/>
      <dgm:spPr/>
      <dgm:t>
        <a:bodyPr/>
        <a:lstStyle/>
        <a:p>
          <a:r>
            <a:rPr lang="en-US" dirty="0" err="1"/>
            <a:t>Fiziksel</a:t>
          </a:r>
          <a:r>
            <a:rPr lang="en-US" dirty="0"/>
            <a:t> </a:t>
          </a:r>
          <a:r>
            <a:rPr lang="en-US" dirty="0" err="1"/>
            <a:t>Donanım</a:t>
          </a:r>
          <a:endParaRPr lang="LID4096" dirty="0"/>
        </a:p>
      </dgm:t>
    </dgm:pt>
    <dgm:pt modelId="{8CEF5A48-12D8-421F-9370-A14AAF175716}" type="parTrans" cxnId="{64EC1D17-3E14-4DD2-864D-AABB76FD701F}">
      <dgm:prSet/>
      <dgm:spPr/>
      <dgm:t>
        <a:bodyPr/>
        <a:lstStyle/>
        <a:p>
          <a:endParaRPr lang="LID4096"/>
        </a:p>
      </dgm:t>
    </dgm:pt>
    <dgm:pt modelId="{27218928-82F6-4169-AED6-86EACA26710C}" type="sibTrans" cxnId="{64EC1D17-3E14-4DD2-864D-AABB76FD701F}">
      <dgm:prSet/>
      <dgm:spPr/>
      <dgm:t>
        <a:bodyPr/>
        <a:lstStyle/>
        <a:p>
          <a:endParaRPr lang="LID4096"/>
        </a:p>
      </dgm:t>
    </dgm:pt>
    <dgm:pt modelId="{0134B2CB-3B6D-4F73-8147-790884075322}">
      <dgm:prSet phldrT="[Text]"/>
      <dgm:spPr/>
      <dgm:t>
        <a:bodyPr/>
        <a:lstStyle/>
        <a:p>
          <a:r>
            <a:rPr lang="en-US" dirty="0" err="1"/>
            <a:t>İşletim</a:t>
          </a:r>
          <a:r>
            <a:rPr lang="en-US" dirty="0"/>
            <a:t> </a:t>
          </a:r>
          <a:r>
            <a:rPr lang="en-US" dirty="0" err="1"/>
            <a:t>Sistemi</a:t>
          </a:r>
          <a:endParaRPr lang="LID4096" dirty="0"/>
        </a:p>
      </dgm:t>
    </dgm:pt>
    <dgm:pt modelId="{9974A753-FE48-4D9F-BC66-26431C99CFAB}" type="parTrans" cxnId="{819DAC64-5537-41BF-93C2-F934AF207324}">
      <dgm:prSet/>
      <dgm:spPr/>
      <dgm:t>
        <a:bodyPr/>
        <a:lstStyle/>
        <a:p>
          <a:endParaRPr lang="LID4096"/>
        </a:p>
      </dgm:t>
    </dgm:pt>
    <dgm:pt modelId="{81DCBD07-58A9-444D-922A-860AA80CDF7E}" type="sibTrans" cxnId="{819DAC64-5537-41BF-93C2-F934AF207324}">
      <dgm:prSet/>
      <dgm:spPr/>
      <dgm:t>
        <a:bodyPr/>
        <a:lstStyle/>
        <a:p>
          <a:endParaRPr lang="LID4096"/>
        </a:p>
      </dgm:t>
    </dgm:pt>
    <dgm:pt modelId="{4D5DAB5E-AB85-495C-A284-2AA599E255FD}">
      <dgm:prSet phldrT="[Text]"/>
      <dgm:spPr/>
      <dgm:t>
        <a:bodyPr/>
        <a:lstStyle/>
        <a:p>
          <a:r>
            <a:rPr lang="en-US" dirty="0" err="1"/>
            <a:t>Uygulama</a:t>
          </a:r>
          <a:endParaRPr lang="LID4096" dirty="0"/>
        </a:p>
      </dgm:t>
    </dgm:pt>
    <dgm:pt modelId="{46D857BC-1E2D-4A86-A679-7511A686676F}" type="parTrans" cxnId="{2FDF9767-A75C-4503-93C1-6088DDA87763}">
      <dgm:prSet/>
      <dgm:spPr/>
      <dgm:t>
        <a:bodyPr/>
        <a:lstStyle/>
        <a:p>
          <a:endParaRPr lang="LID4096"/>
        </a:p>
      </dgm:t>
    </dgm:pt>
    <dgm:pt modelId="{3392E722-C4D2-4999-B826-497250A7EDF8}" type="sibTrans" cxnId="{2FDF9767-A75C-4503-93C1-6088DDA87763}">
      <dgm:prSet/>
      <dgm:spPr/>
      <dgm:t>
        <a:bodyPr/>
        <a:lstStyle/>
        <a:p>
          <a:endParaRPr lang="LID4096"/>
        </a:p>
      </dgm:t>
    </dgm:pt>
    <dgm:pt modelId="{310C0CF0-DB09-4EC9-A545-29A10892F175}" type="pres">
      <dgm:prSet presAssocID="{4ECFBCF6-19AA-45EB-81DC-063EDF484D0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A503A5-64D8-4B56-8EAB-3BEA364E0501}" type="pres">
      <dgm:prSet presAssocID="{745FCE61-DB5A-43CB-AB94-C427AEE74EC4}" presName="vertOne" presStyleCnt="0"/>
      <dgm:spPr/>
    </dgm:pt>
    <dgm:pt modelId="{0D0AB425-9869-43B1-8D39-407F9B0D3D79}" type="pres">
      <dgm:prSet presAssocID="{745FCE61-DB5A-43CB-AB94-C427AEE74EC4}" presName="txOne" presStyleLbl="node0" presStyleIdx="0" presStyleCnt="1">
        <dgm:presLayoutVars>
          <dgm:chPref val="3"/>
        </dgm:presLayoutVars>
      </dgm:prSet>
      <dgm:spPr/>
    </dgm:pt>
    <dgm:pt modelId="{0A98D85B-4A3E-40D3-8B30-1843B7625BB0}" type="pres">
      <dgm:prSet presAssocID="{745FCE61-DB5A-43CB-AB94-C427AEE74EC4}" presName="parTransOne" presStyleCnt="0"/>
      <dgm:spPr/>
    </dgm:pt>
    <dgm:pt modelId="{4F74380D-06B5-4C27-A350-E7D89931C433}" type="pres">
      <dgm:prSet presAssocID="{745FCE61-DB5A-43CB-AB94-C427AEE74EC4}" presName="horzOne" presStyleCnt="0"/>
      <dgm:spPr/>
    </dgm:pt>
    <dgm:pt modelId="{15D87BD1-CB24-4DCC-BF0A-73ED77D5F98F}" type="pres">
      <dgm:prSet presAssocID="{0134B2CB-3B6D-4F73-8147-790884075322}" presName="vertTwo" presStyleCnt="0"/>
      <dgm:spPr/>
    </dgm:pt>
    <dgm:pt modelId="{44B51F2E-7C85-4C38-B6AA-892610FC309F}" type="pres">
      <dgm:prSet presAssocID="{0134B2CB-3B6D-4F73-8147-790884075322}" presName="txTwo" presStyleLbl="node2" presStyleIdx="0" presStyleCnt="1">
        <dgm:presLayoutVars>
          <dgm:chPref val="3"/>
        </dgm:presLayoutVars>
      </dgm:prSet>
      <dgm:spPr/>
    </dgm:pt>
    <dgm:pt modelId="{D5D8A46E-4518-477A-B634-F94DD4EBB137}" type="pres">
      <dgm:prSet presAssocID="{0134B2CB-3B6D-4F73-8147-790884075322}" presName="parTransTwo" presStyleCnt="0"/>
      <dgm:spPr/>
    </dgm:pt>
    <dgm:pt modelId="{DB927490-A0D3-459A-8124-26CE9DCAF1B0}" type="pres">
      <dgm:prSet presAssocID="{0134B2CB-3B6D-4F73-8147-790884075322}" presName="horzTwo" presStyleCnt="0"/>
      <dgm:spPr/>
    </dgm:pt>
    <dgm:pt modelId="{3607FDB1-1F4C-4596-9BD9-949BB4BE3B36}" type="pres">
      <dgm:prSet presAssocID="{4D5DAB5E-AB85-495C-A284-2AA599E255FD}" presName="vertThree" presStyleCnt="0"/>
      <dgm:spPr/>
    </dgm:pt>
    <dgm:pt modelId="{E7AF695E-2FAC-4BFC-B900-54B8A0EFD4A3}" type="pres">
      <dgm:prSet presAssocID="{4D5DAB5E-AB85-495C-A284-2AA599E255FD}" presName="txThree" presStyleLbl="node3" presStyleIdx="0" presStyleCnt="1" custLinFactX="17887" custLinFactNeighborX="100000" custLinFactNeighborY="-35409">
        <dgm:presLayoutVars>
          <dgm:chPref val="3"/>
        </dgm:presLayoutVars>
      </dgm:prSet>
      <dgm:spPr/>
    </dgm:pt>
    <dgm:pt modelId="{ACE645D8-EC59-4286-9DC6-7E7B1D43B826}" type="pres">
      <dgm:prSet presAssocID="{4D5DAB5E-AB85-495C-A284-2AA599E255FD}" presName="horzThree" presStyleCnt="0"/>
      <dgm:spPr/>
    </dgm:pt>
  </dgm:ptLst>
  <dgm:cxnLst>
    <dgm:cxn modelId="{E1355C07-AE83-45C3-9435-0A24B5FE7B88}" type="presOf" srcId="{0134B2CB-3B6D-4F73-8147-790884075322}" destId="{44B51F2E-7C85-4C38-B6AA-892610FC309F}" srcOrd="0" destOrd="0" presId="urn:microsoft.com/office/officeart/2005/8/layout/architecture"/>
    <dgm:cxn modelId="{64EC1D17-3E14-4DD2-864D-AABB76FD701F}" srcId="{4ECFBCF6-19AA-45EB-81DC-063EDF484D04}" destId="{745FCE61-DB5A-43CB-AB94-C427AEE74EC4}" srcOrd="0" destOrd="0" parTransId="{8CEF5A48-12D8-421F-9370-A14AAF175716}" sibTransId="{27218928-82F6-4169-AED6-86EACA26710C}"/>
    <dgm:cxn modelId="{819DAC64-5537-41BF-93C2-F934AF207324}" srcId="{745FCE61-DB5A-43CB-AB94-C427AEE74EC4}" destId="{0134B2CB-3B6D-4F73-8147-790884075322}" srcOrd="0" destOrd="0" parTransId="{9974A753-FE48-4D9F-BC66-26431C99CFAB}" sibTransId="{81DCBD07-58A9-444D-922A-860AA80CDF7E}"/>
    <dgm:cxn modelId="{2FDF9767-A75C-4503-93C1-6088DDA87763}" srcId="{0134B2CB-3B6D-4F73-8147-790884075322}" destId="{4D5DAB5E-AB85-495C-A284-2AA599E255FD}" srcOrd="0" destOrd="0" parTransId="{46D857BC-1E2D-4A86-A679-7511A686676F}" sibTransId="{3392E722-C4D2-4999-B826-497250A7EDF8}"/>
    <dgm:cxn modelId="{BCD7A669-D844-4904-A336-167C9DE11A07}" type="presOf" srcId="{745FCE61-DB5A-43CB-AB94-C427AEE74EC4}" destId="{0D0AB425-9869-43B1-8D39-407F9B0D3D79}" srcOrd="0" destOrd="0" presId="urn:microsoft.com/office/officeart/2005/8/layout/architecture"/>
    <dgm:cxn modelId="{C5911D56-06EA-40DF-8345-ED3D7E14EF51}" type="presOf" srcId="{4D5DAB5E-AB85-495C-A284-2AA599E255FD}" destId="{E7AF695E-2FAC-4BFC-B900-54B8A0EFD4A3}" srcOrd="0" destOrd="0" presId="urn:microsoft.com/office/officeart/2005/8/layout/architecture"/>
    <dgm:cxn modelId="{4E1665B6-5D58-43CC-9AED-189E74964525}" type="presOf" srcId="{4ECFBCF6-19AA-45EB-81DC-063EDF484D04}" destId="{310C0CF0-DB09-4EC9-A545-29A10892F175}" srcOrd="0" destOrd="0" presId="urn:microsoft.com/office/officeart/2005/8/layout/architecture"/>
    <dgm:cxn modelId="{0BD9A260-35AE-44C4-92F2-C0A2A627A3DD}" type="presParOf" srcId="{310C0CF0-DB09-4EC9-A545-29A10892F175}" destId="{B3A503A5-64D8-4B56-8EAB-3BEA364E0501}" srcOrd="0" destOrd="0" presId="urn:microsoft.com/office/officeart/2005/8/layout/architecture"/>
    <dgm:cxn modelId="{ED6A7D54-B1AA-47EC-B859-7F970D31AFEB}" type="presParOf" srcId="{B3A503A5-64D8-4B56-8EAB-3BEA364E0501}" destId="{0D0AB425-9869-43B1-8D39-407F9B0D3D79}" srcOrd="0" destOrd="0" presId="urn:microsoft.com/office/officeart/2005/8/layout/architecture"/>
    <dgm:cxn modelId="{E4AD1763-5958-4C40-82F6-79FAA41EB324}" type="presParOf" srcId="{B3A503A5-64D8-4B56-8EAB-3BEA364E0501}" destId="{0A98D85B-4A3E-40D3-8B30-1843B7625BB0}" srcOrd="1" destOrd="0" presId="urn:microsoft.com/office/officeart/2005/8/layout/architecture"/>
    <dgm:cxn modelId="{511FAB25-5ACA-489E-BCDD-E84564BD1A40}" type="presParOf" srcId="{B3A503A5-64D8-4B56-8EAB-3BEA364E0501}" destId="{4F74380D-06B5-4C27-A350-E7D89931C433}" srcOrd="2" destOrd="0" presId="urn:microsoft.com/office/officeart/2005/8/layout/architecture"/>
    <dgm:cxn modelId="{55FCFE27-6C25-4C04-9439-D8855C840593}" type="presParOf" srcId="{4F74380D-06B5-4C27-A350-E7D89931C433}" destId="{15D87BD1-CB24-4DCC-BF0A-73ED77D5F98F}" srcOrd="0" destOrd="0" presId="urn:microsoft.com/office/officeart/2005/8/layout/architecture"/>
    <dgm:cxn modelId="{478AB288-75AD-4748-A433-B46302006BC8}" type="presParOf" srcId="{15D87BD1-CB24-4DCC-BF0A-73ED77D5F98F}" destId="{44B51F2E-7C85-4C38-B6AA-892610FC309F}" srcOrd="0" destOrd="0" presId="urn:microsoft.com/office/officeart/2005/8/layout/architecture"/>
    <dgm:cxn modelId="{5521DFDA-5B41-4F62-A257-611789792C38}" type="presParOf" srcId="{15D87BD1-CB24-4DCC-BF0A-73ED77D5F98F}" destId="{D5D8A46E-4518-477A-B634-F94DD4EBB137}" srcOrd="1" destOrd="0" presId="urn:microsoft.com/office/officeart/2005/8/layout/architecture"/>
    <dgm:cxn modelId="{C46A9067-B0FF-40B1-8C19-A59999673EC9}" type="presParOf" srcId="{15D87BD1-CB24-4DCC-BF0A-73ED77D5F98F}" destId="{DB927490-A0D3-459A-8124-26CE9DCAF1B0}" srcOrd="2" destOrd="0" presId="urn:microsoft.com/office/officeart/2005/8/layout/architecture"/>
    <dgm:cxn modelId="{DB8550C9-35A9-4F9D-BDC6-BC5F72F4AC1E}" type="presParOf" srcId="{DB927490-A0D3-459A-8124-26CE9DCAF1B0}" destId="{3607FDB1-1F4C-4596-9BD9-949BB4BE3B36}" srcOrd="0" destOrd="0" presId="urn:microsoft.com/office/officeart/2005/8/layout/architecture"/>
    <dgm:cxn modelId="{2F7C322F-6396-4394-8658-AEE516E5BE80}" type="presParOf" srcId="{3607FDB1-1F4C-4596-9BD9-949BB4BE3B36}" destId="{E7AF695E-2FAC-4BFC-B900-54B8A0EFD4A3}" srcOrd="0" destOrd="0" presId="urn:microsoft.com/office/officeart/2005/8/layout/architecture"/>
    <dgm:cxn modelId="{60BCB800-D56C-4D2B-94FA-C73D6C304E8E}" type="presParOf" srcId="{3607FDB1-1F4C-4596-9BD9-949BB4BE3B36}" destId="{ACE645D8-EC59-4286-9DC6-7E7B1D43B826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FF642-131D-4D4D-B349-4A8E3755C174}">
      <dsp:nvSpPr>
        <dsp:cNvPr id="0" name=""/>
        <dsp:cNvSpPr/>
      </dsp:nvSpPr>
      <dsp:spPr>
        <a:xfrm>
          <a:off x="7141" y="2068238"/>
          <a:ext cx="2134631" cy="12807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Sunucu</a:t>
          </a:r>
          <a:r>
            <a:rPr lang="en-US" sz="2100" kern="1200" dirty="0"/>
            <a:t> </a:t>
          </a:r>
          <a:r>
            <a:rPr lang="en-US" sz="2100" kern="1200" dirty="0" err="1"/>
            <a:t>siparişi</a:t>
          </a:r>
          <a:r>
            <a:rPr lang="en-US" sz="2100" kern="1200" dirty="0"/>
            <a:t> </a:t>
          </a:r>
          <a:r>
            <a:rPr lang="en-US" sz="2100" kern="1200" dirty="0" err="1"/>
            <a:t>ver</a:t>
          </a:r>
          <a:r>
            <a:rPr lang="en-US" sz="2100" kern="1200" dirty="0"/>
            <a:t>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(6-8 Hafta)</a:t>
          </a:r>
          <a:endParaRPr lang="LID4096" sz="2100" kern="1200" dirty="0"/>
        </a:p>
      </dsp:txBody>
      <dsp:txXfrm>
        <a:off x="44654" y="2105751"/>
        <a:ext cx="2059605" cy="1205752"/>
      </dsp:txXfrm>
    </dsp:sp>
    <dsp:sp modelId="{4E92C6CB-442E-4D82-A0F4-05EA9CA0F00D}">
      <dsp:nvSpPr>
        <dsp:cNvPr id="0" name=""/>
        <dsp:cNvSpPr/>
      </dsp:nvSpPr>
      <dsp:spPr>
        <a:xfrm>
          <a:off x="2355236" y="2443933"/>
          <a:ext cx="452541" cy="5293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1700" kern="1200" dirty="0"/>
        </a:p>
      </dsp:txBody>
      <dsp:txXfrm>
        <a:off x="2355236" y="2549811"/>
        <a:ext cx="316779" cy="317632"/>
      </dsp:txXfrm>
    </dsp:sp>
    <dsp:sp modelId="{C9D2B154-ABEF-4F28-BB2F-C7868ADD66B2}">
      <dsp:nvSpPr>
        <dsp:cNvPr id="0" name=""/>
        <dsp:cNvSpPr/>
      </dsp:nvSpPr>
      <dsp:spPr>
        <a:xfrm>
          <a:off x="2995625" y="2068238"/>
          <a:ext cx="2134631" cy="12807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Sunucuyu</a:t>
          </a:r>
          <a:r>
            <a:rPr lang="en-US" sz="2100" kern="1200" dirty="0"/>
            <a:t> </a:t>
          </a:r>
          <a:r>
            <a:rPr lang="en-US" sz="2100" kern="1200" dirty="0" err="1"/>
            <a:t>fiziksel</a:t>
          </a:r>
          <a:r>
            <a:rPr lang="en-US" sz="2100" kern="1200" dirty="0"/>
            <a:t> olarak </a:t>
          </a:r>
          <a:r>
            <a:rPr lang="en-US" sz="2100" kern="1200" dirty="0" err="1"/>
            <a:t>kur</a:t>
          </a:r>
          <a:endParaRPr lang="en-US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</a:t>
          </a:r>
          <a:r>
            <a:rPr lang="en-US" sz="2400" kern="1200" dirty="0"/>
            <a:t>1-2</a:t>
          </a:r>
          <a:r>
            <a:rPr lang="en-US" sz="2000" kern="1200" dirty="0"/>
            <a:t> </a:t>
          </a:r>
          <a:r>
            <a:rPr lang="en-US" sz="2100" kern="1200" dirty="0"/>
            <a:t>Hafta)</a:t>
          </a:r>
        </a:p>
      </dsp:txBody>
      <dsp:txXfrm>
        <a:off x="3033138" y="2105751"/>
        <a:ext cx="2059605" cy="1205752"/>
      </dsp:txXfrm>
    </dsp:sp>
    <dsp:sp modelId="{0CFD5B97-6B52-44F8-907B-67914774F2DD}">
      <dsp:nvSpPr>
        <dsp:cNvPr id="0" name=""/>
        <dsp:cNvSpPr/>
      </dsp:nvSpPr>
      <dsp:spPr>
        <a:xfrm>
          <a:off x="5343720" y="2443933"/>
          <a:ext cx="452541" cy="5293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1700" kern="1200"/>
        </a:p>
      </dsp:txBody>
      <dsp:txXfrm>
        <a:off x="5343720" y="2549811"/>
        <a:ext cx="316779" cy="317632"/>
      </dsp:txXfrm>
    </dsp:sp>
    <dsp:sp modelId="{6B6A6B6F-6CCE-42FB-8AC5-C63617745A99}">
      <dsp:nvSpPr>
        <dsp:cNvPr id="0" name=""/>
        <dsp:cNvSpPr/>
      </dsp:nvSpPr>
      <dsp:spPr>
        <a:xfrm>
          <a:off x="5984109" y="2068238"/>
          <a:ext cx="2134631" cy="12807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İşletim</a:t>
          </a:r>
          <a:r>
            <a:rPr lang="en-US" sz="2100" kern="1200" dirty="0"/>
            <a:t> </a:t>
          </a:r>
          <a:r>
            <a:rPr lang="en-US" sz="2100" kern="1200" dirty="0" err="1"/>
            <a:t>sistemi</a:t>
          </a:r>
          <a:r>
            <a:rPr lang="en-US" sz="2100" kern="1200" dirty="0"/>
            <a:t> ve </a:t>
          </a:r>
          <a:r>
            <a:rPr lang="en-US" sz="2100" kern="1200" dirty="0" err="1"/>
            <a:t>uygulamayı</a:t>
          </a:r>
          <a:r>
            <a:rPr lang="en-US" sz="2100" kern="1200" dirty="0"/>
            <a:t> </a:t>
          </a:r>
          <a:r>
            <a:rPr lang="en-US" sz="2100" kern="1200" dirty="0" err="1"/>
            <a:t>kur</a:t>
          </a:r>
          <a:endParaRPr lang="en-US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(1-3 </a:t>
          </a:r>
          <a:r>
            <a:rPr lang="en-US" sz="2100" kern="1200" dirty="0" err="1"/>
            <a:t>Gün</a:t>
          </a:r>
          <a:r>
            <a:rPr lang="en-US" sz="2100" kern="1200" dirty="0"/>
            <a:t>)</a:t>
          </a:r>
          <a:endParaRPr lang="LID4096" sz="2100" kern="1200" dirty="0"/>
        </a:p>
      </dsp:txBody>
      <dsp:txXfrm>
        <a:off x="6021622" y="2105751"/>
        <a:ext cx="2059605" cy="12057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AB425-9869-43B1-8D39-407F9B0D3D79}">
      <dsp:nvSpPr>
        <dsp:cNvPr id="0" name=""/>
        <dsp:cNvSpPr/>
      </dsp:nvSpPr>
      <dsp:spPr>
        <a:xfrm>
          <a:off x="744" y="1038078"/>
          <a:ext cx="1522508" cy="491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Fiziksel</a:t>
          </a:r>
          <a:r>
            <a:rPr lang="en-US" sz="1500" kern="1200" dirty="0"/>
            <a:t> </a:t>
          </a:r>
          <a:r>
            <a:rPr lang="en-US" sz="1500" kern="1200" dirty="0" err="1"/>
            <a:t>Donanım</a:t>
          </a:r>
          <a:endParaRPr lang="LID4096" sz="1500" kern="1200" dirty="0"/>
        </a:p>
      </dsp:txBody>
      <dsp:txXfrm>
        <a:off x="15140" y="1052474"/>
        <a:ext cx="1493716" cy="462717"/>
      </dsp:txXfrm>
    </dsp:sp>
    <dsp:sp modelId="{44B51F2E-7C85-4C38-B6AA-892610FC309F}">
      <dsp:nvSpPr>
        <dsp:cNvPr id="0" name=""/>
        <dsp:cNvSpPr/>
      </dsp:nvSpPr>
      <dsp:spPr>
        <a:xfrm>
          <a:off x="744" y="519148"/>
          <a:ext cx="1522508" cy="4915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İşletim</a:t>
          </a:r>
          <a:r>
            <a:rPr lang="en-US" sz="1500" kern="1200" dirty="0"/>
            <a:t> </a:t>
          </a:r>
          <a:r>
            <a:rPr lang="en-US" sz="1500" kern="1200" dirty="0" err="1"/>
            <a:t>Sistemi</a:t>
          </a:r>
          <a:endParaRPr lang="LID4096" sz="1500" kern="1200" dirty="0"/>
        </a:p>
      </dsp:txBody>
      <dsp:txXfrm>
        <a:off x="15140" y="533544"/>
        <a:ext cx="1493716" cy="462717"/>
      </dsp:txXfrm>
    </dsp:sp>
    <dsp:sp modelId="{E7AF695E-2FAC-4BFC-B900-54B8A0EFD4A3}">
      <dsp:nvSpPr>
        <dsp:cNvPr id="0" name=""/>
        <dsp:cNvSpPr/>
      </dsp:nvSpPr>
      <dsp:spPr>
        <a:xfrm>
          <a:off x="744" y="218"/>
          <a:ext cx="1522508" cy="4915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Uygulama</a:t>
          </a:r>
          <a:endParaRPr lang="LID4096" sz="1500" kern="1200" dirty="0"/>
        </a:p>
      </dsp:txBody>
      <dsp:txXfrm>
        <a:off x="15140" y="14614"/>
        <a:ext cx="1493716" cy="462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AB425-9869-43B1-8D39-407F9B0D3D79}">
      <dsp:nvSpPr>
        <dsp:cNvPr id="0" name=""/>
        <dsp:cNvSpPr/>
      </dsp:nvSpPr>
      <dsp:spPr>
        <a:xfrm>
          <a:off x="184" y="1201572"/>
          <a:ext cx="3374045" cy="357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Fiziksel</a:t>
          </a:r>
          <a:r>
            <a:rPr lang="en-US" sz="1500" kern="1200" dirty="0"/>
            <a:t> </a:t>
          </a:r>
          <a:r>
            <a:rPr lang="en-US" sz="1500" kern="1200" dirty="0" err="1"/>
            <a:t>Donanım</a:t>
          </a:r>
          <a:endParaRPr lang="LID4096" sz="1500" kern="1200" dirty="0"/>
        </a:p>
      </dsp:txBody>
      <dsp:txXfrm>
        <a:off x="10642" y="1212030"/>
        <a:ext cx="3353129" cy="336146"/>
      </dsp:txXfrm>
    </dsp:sp>
    <dsp:sp modelId="{44B51F2E-7C85-4C38-B6AA-892610FC309F}">
      <dsp:nvSpPr>
        <dsp:cNvPr id="0" name=""/>
        <dsp:cNvSpPr/>
      </dsp:nvSpPr>
      <dsp:spPr>
        <a:xfrm>
          <a:off x="369" y="799105"/>
          <a:ext cx="3374045" cy="357062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Sanallaştırma</a:t>
          </a:r>
          <a:r>
            <a:rPr lang="en-US" sz="1500" kern="1200" dirty="0"/>
            <a:t> </a:t>
          </a:r>
          <a:r>
            <a:rPr lang="en-US" sz="1500" kern="1200" dirty="0" err="1"/>
            <a:t>Yazılımı</a:t>
          </a:r>
          <a:endParaRPr lang="LID4096" sz="1500" kern="1200" dirty="0"/>
        </a:p>
      </dsp:txBody>
      <dsp:txXfrm>
        <a:off x="10827" y="809563"/>
        <a:ext cx="3353129" cy="336146"/>
      </dsp:txXfrm>
    </dsp:sp>
    <dsp:sp modelId="{E7AF695E-2FAC-4BFC-B900-54B8A0EFD4A3}">
      <dsp:nvSpPr>
        <dsp:cNvPr id="0" name=""/>
        <dsp:cNvSpPr/>
      </dsp:nvSpPr>
      <dsp:spPr>
        <a:xfrm>
          <a:off x="184" y="400899"/>
          <a:ext cx="1094048" cy="357062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İşletim</a:t>
          </a:r>
          <a:r>
            <a:rPr lang="en-US" sz="1200" kern="1200" dirty="0"/>
            <a:t> </a:t>
          </a:r>
          <a:r>
            <a:rPr lang="en-US" sz="1200" kern="1200" dirty="0" err="1"/>
            <a:t>Sistemi</a:t>
          </a:r>
          <a:endParaRPr lang="LID4096" sz="1200" kern="1200" dirty="0"/>
        </a:p>
      </dsp:txBody>
      <dsp:txXfrm>
        <a:off x="10642" y="411357"/>
        <a:ext cx="1073132" cy="336146"/>
      </dsp:txXfrm>
    </dsp:sp>
    <dsp:sp modelId="{E3D426DB-DFED-4F26-9C5F-ACC73FFD14DD}">
      <dsp:nvSpPr>
        <dsp:cNvPr id="0" name=""/>
        <dsp:cNvSpPr/>
      </dsp:nvSpPr>
      <dsp:spPr>
        <a:xfrm>
          <a:off x="184" y="562"/>
          <a:ext cx="1094048" cy="357062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Uygulama</a:t>
          </a:r>
          <a:endParaRPr lang="LID4096" sz="1200" kern="1200" dirty="0"/>
        </a:p>
      </dsp:txBody>
      <dsp:txXfrm>
        <a:off x="10642" y="11020"/>
        <a:ext cx="1073132" cy="336146"/>
      </dsp:txXfrm>
    </dsp:sp>
    <dsp:sp modelId="{E6BD16B8-A8ED-4A12-8B6F-795A27621D3E}">
      <dsp:nvSpPr>
        <dsp:cNvPr id="0" name=""/>
        <dsp:cNvSpPr/>
      </dsp:nvSpPr>
      <dsp:spPr>
        <a:xfrm>
          <a:off x="1140183" y="400899"/>
          <a:ext cx="1094048" cy="357062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İşletim</a:t>
          </a:r>
          <a:r>
            <a:rPr lang="en-US" sz="1200" kern="1200" dirty="0"/>
            <a:t> </a:t>
          </a:r>
          <a:r>
            <a:rPr lang="en-US" sz="1200" kern="1200" dirty="0" err="1"/>
            <a:t>Sistemi</a:t>
          </a:r>
          <a:endParaRPr lang="LID4096" sz="1200" kern="1200" dirty="0"/>
        </a:p>
      </dsp:txBody>
      <dsp:txXfrm>
        <a:off x="1150641" y="411357"/>
        <a:ext cx="1073132" cy="336146"/>
      </dsp:txXfrm>
    </dsp:sp>
    <dsp:sp modelId="{9986CF6C-C9DD-4CEE-91EE-179441DF7C08}">
      <dsp:nvSpPr>
        <dsp:cNvPr id="0" name=""/>
        <dsp:cNvSpPr/>
      </dsp:nvSpPr>
      <dsp:spPr>
        <a:xfrm>
          <a:off x="1140183" y="562"/>
          <a:ext cx="1094048" cy="357062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Uygulama</a:t>
          </a:r>
          <a:endParaRPr lang="LID4096" sz="1200" kern="1200" dirty="0"/>
        </a:p>
      </dsp:txBody>
      <dsp:txXfrm>
        <a:off x="1150641" y="11020"/>
        <a:ext cx="1073132" cy="336146"/>
      </dsp:txXfrm>
    </dsp:sp>
    <dsp:sp modelId="{02D68EDA-2804-4DB6-9838-72A487C5AA0D}">
      <dsp:nvSpPr>
        <dsp:cNvPr id="0" name=""/>
        <dsp:cNvSpPr/>
      </dsp:nvSpPr>
      <dsp:spPr>
        <a:xfrm>
          <a:off x="2280181" y="400899"/>
          <a:ext cx="1094048" cy="357062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İşletim</a:t>
          </a:r>
          <a:r>
            <a:rPr lang="en-US" sz="1200" kern="1200" dirty="0"/>
            <a:t> </a:t>
          </a:r>
          <a:r>
            <a:rPr lang="en-US" sz="1200" kern="1200" dirty="0" err="1"/>
            <a:t>Sistemi</a:t>
          </a:r>
          <a:endParaRPr lang="LID4096" sz="1200" kern="1200" dirty="0"/>
        </a:p>
      </dsp:txBody>
      <dsp:txXfrm>
        <a:off x="2290639" y="411357"/>
        <a:ext cx="1073132" cy="336146"/>
      </dsp:txXfrm>
    </dsp:sp>
    <dsp:sp modelId="{ADF970E2-D794-4B31-A36C-1066BE92174B}">
      <dsp:nvSpPr>
        <dsp:cNvPr id="0" name=""/>
        <dsp:cNvSpPr/>
      </dsp:nvSpPr>
      <dsp:spPr>
        <a:xfrm>
          <a:off x="2280181" y="562"/>
          <a:ext cx="1094048" cy="357062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Uygulama</a:t>
          </a:r>
          <a:endParaRPr lang="LID4096" sz="1200" kern="1200" dirty="0"/>
        </a:p>
      </dsp:txBody>
      <dsp:txXfrm>
        <a:off x="2290639" y="11020"/>
        <a:ext cx="1073132" cy="3361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AB425-9869-43B1-8D39-407F9B0D3D79}">
      <dsp:nvSpPr>
        <dsp:cNvPr id="0" name=""/>
        <dsp:cNvSpPr/>
      </dsp:nvSpPr>
      <dsp:spPr>
        <a:xfrm>
          <a:off x="744" y="1038078"/>
          <a:ext cx="1522508" cy="491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Fiziksel</a:t>
          </a:r>
          <a:r>
            <a:rPr lang="en-US" sz="1500" kern="1200" dirty="0"/>
            <a:t> </a:t>
          </a:r>
          <a:r>
            <a:rPr lang="en-US" sz="1500" kern="1200" dirty="0" err="1"/>
            <a:t>Donanım</a:t>
          </a:r>
          <a:endParaRPr lang="LID4096" sz="1500" kern="1200" dirty="0"/>
        </a:p>
      </dsp:txBody>
      <dsp:txXfrm>
        <a:off x="15140" y="1052474"/>
        <a:ext cx="1493716" cy="462717"/>
      </dsp:txXfrm>
    </dsp:sp>
    <dsp:sp modelId="{44B51F2E-7C85-4C38-B6AA-892610FC309F}">
      <dsp:nvSpPr>
        <dsp:cNvPr id="0" name=""/>
        <dsp:cNvSpPr/>
      </dsp:nvSpPr>
      <dsp:spPr>
        <a:xfrm>
          <a:off x="744" y="519148"/>
          <a:ext cx="1522508" cy="4915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İşletim</a:t>
          </a:r>
          <a:r>
            <a:rPr lang="en-US" sz="1500" kern="1200" dirty="0"/>
            <a:t> </a:t>
          </a:r>
          <a:r>
            <a:rPr lang="en-US" sz="1500" kern="1200" dirty="0" err="1"/>
            <a:t>Sistemi</a:t>
          </a:r>
          <a:endParaRPr lang="LID4096" sz="1500" kern="1200" dirty="0"/>
        </a:p>
      </dsp:txBody>
      <dsp:txXfrm>
        <a:off x="15140" y="533544"/>
        <a:ext cx="1493716" cy="462717"/>
      </dsp:txXfrm>
    </dsp:sp>
    <dsp:sp modelId="{E7AF695E-2FAC-4BFC-B900-54B8A0EFD4A3}">
      <dsp:nvSpPr>
        <dsp:cNvPr id="0" name=""/>
        <dsp:cNvSpPr/>
      </dsp:nvSpPr>
      <dsp:spPr>
        <a:xfrm>
          <a:off x="1488" y="0"/>
          <a:ext cx="1522508" cy="4915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Uygulama</a:t>
          </a:r>
          <a:endParaRPr lang="LID4096" sz="1500" kern="1200" dirty="0"/>
        </a:p>
      </dsp:txBody>
      <dsp:txXfrm>
        <a:off x="15884" y="14396"/>
        <a:ext cx="1493716" cy="462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Database_machine" TargetMode="External"/><Relationship Id="rId5" Type="http://schemas.openxmlformats.org/officeDocument/2006/relationships/image" Target="../media/image5.jpg"/><Relationship Id="rId4" Type="http://schemas.openxmlformats.org/officeDocument/2006/relationships/hyperlink" Target="https://fr.wikipedia.org/wiki/Serveur_informatiqu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hyperlink" Target="https://commons.wikimedia.org/wiki/File:Server2_by_mimooh.svg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mib.pianetalinux.org/mib/quick/basic-rpms/programs/1141-devede-3180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1.sv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mib.pianetalinux.org/mib/quick/basic-rpms/programs/1141-devede-3180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commons.wikimedia.org/wiki/File:Server2_by_mimooh.sv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hyperlink" Target="https://commons.wikimedia.org/wiki/File:Server2_by_mimooh.svg" TargetMode="Externa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image" Target="../media/image6.png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mib.pianetalinux.org/mib/quick/basic-rpms/programs/1141-devede-3180" TargetMode="External"/><Relationship Id="rId11" Type="http://schemas.microsoft.com/office/2007/relationships/diagramDrawing" Target="../diagrams/drawing2.xml"/><Relationship Id="rId5" Type="http://schemas.openxmlformats.org/officeDocument/2006/relationships/image" Target="../media/image7.png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image" Target="../media/image2.png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Sanallaştırma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Giriş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Sunucu</a:t>
            </a:r>
            <a:r>
              <a:rPr lang="en-US" dirty="0"/>
              <a:t> - </a:t>
            </a:r>
            <a:r>
              <a:rPr lang="en-US" dirty="0" err="1"/>
              <a:t>İstemci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Sunucu</a:t>
            </a:r>
            <a:r>
              <a:rPr lang="en-US" b="1" dirty="0"/>
              <a:t> - Server</a:t>
            </a:r>
          </a:p>
          <a:p>
            <a:r>
              <a:rPr lang="en-US" dirty="0" err="1"/>
              <a:t>Hizmeti</a:t>
            </a:r>
            <a:r>
              <a:rPr lang="en-US" dirty="0"/>
              <a:t> </a:t>
            </a:r>
            <a:r>
              <a:rPr lang="en-US" dirty="0" err="1"/>
              <a:t>sunar</a:t>
            </a:r>
            <a:endParaRPr lang="en-US" dirty="0"/>
          </a:p>
          <a:p>
            <a:r>
              <a:rPr lang="en-US" dirty="0" err="1"/>
              <a:t>Güçlü</a:t>
            </a:r>
            <a:r>
              <a:rPr lang="en-US" dirty="0"/>
              <a:t> ve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kapasiteli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gücü</a:t>
            </a:r>
            <a:endParaRPr lang="en-US" dirty="0"/>
          </a:p>
          <a:p>
            <a:r>
              <a:rPr lang="en-US" dirty="0"/>
              <a:t>Uzun </a:t>
            </a:r>
            <a:r>
              <a:rPr lang="en-US" dirty="0" err="1"/>
              <a:t>süreli</a:t>
            </a:r>
            <a:r>
              <a:rPr lang="en-US" dirty="0"/>
              <a:t>, </a:t>
            </a:r>
            <a:r>
              <a:rPr lang="en-US" dirty="0" err="1"/>
              <a:t>kesintisiz</a:t>
            </a:r>
            <a:r>
              <a:rPr lang="en-US" dirty="0"/>
              <a:t> ve </a:t>
            </a:r>
            <a:r>
              <a:rPr lang="en-US" dirty="0" err="1"/>
              <a:t>çoklu</a:t>
            </a:r>
            <a:r>
              <a:rPr lang="en-US" dirty="0"/>
              <a:t> </a:t>
            </a:r>
            <a:r>
              <a:rPr lang="en-US" dirty="0" err="1"/>
              <a:t>isteklere</a:t>
            </a:r>
            <a:r>
              <a:rPr lang="en-US" dirty="0"/>
              <a:t> </a:t>
            </a:r>
            <a:r>
              <a:rPr lang="en-US" dirty="0" err="1"/>
              <a:t>cevap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tasarlanmıştır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F975E-2D7C-4CD6-B124-F14C92928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8B26DE-B03C-4645-8BCC-62F806C36E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İstemci</a:t>
            </a:r>
            <a:r>
              <a:rPr lang="en-US" b="1" dirty="0"/>
              <a:t> - Client</a:t>
            </a:r>
          </a:p>
          <a:p>
            <a:r>
              <a:rPr lang="en-US" dirty="0" err="1"/>
              <a:t>Hizmeti</a:t>
            </a:r>
            <a:r>
              <a:rPr lang="en-US" dirty="0"/>
              <a:t> </a:t>
            </a:r>
            <a:r>
              <a:rPr lang="en-US" dirty="0" err="1"/>
              <a:t>kullanır</a:t>
            </a:r>
            <a:endParaRPr lang="en-US" dirty="0"/>
          </a:p>
          <a:p>
            <a:r>
              <a:rPr lang="en-US" dirty="0" err="1"/>
              <a:t>Görece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kapasite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gücü</a:t>
            </a:r>
            <a:endParaRPr lang="en-US" dirty="0"/>
          </a:p>
          <a:p>
            <a:r>
              <a:rPr lang="en-US" dirty="0"/>
              <a:t>Tek bir </a:t>
            </a:r>
            <a:r>
              <a:rPr lang="en-US" dirty="0" err="1"/>
              <a:t>kullanıcıya</a:t>
            </a:r>
            <a:r>
              <a:rPr lang="en-US" dirty="0"/>
              <a:t> </a:t>
            </a:r>
            <a:r>
              <a:rPr lang="en-US" dirty="0" err="1"/>
              <a:t>hizmet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için </a:t>
            </a:r>
            <a:r>
              <a:rPr lang="en-US" dirty="0" err="1"/>
              <a:t>tasarlanmıştır</a:t>
            </a:r>
            <a:r>
              <a:rPr lang="en-US" dirty="0"/>
              <a:t>. Uzun </a:t>
            </a:r>
            <a:r>
              <a:rPr lang="en-US" dirty="0" err="1"/>
              <a:t>süreli</a:t>
            </a:r>
            <a:r>
              <a:rPr lang="en-US" dirty="0"/>
              <a:t> ve </a:t>
            </a:r>
            <a:r>
              <a:rPr lang="en-US" dirty="0" err="1"/>
              <a:t>kesintisiz</a:t>
            </a:r>
            <a:r>
              <a:rPr lang="en-US" dirty="0"/>
              <a:t>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öncelikli</a:t>
            </a:r>
            <a:r>
              <a:rPr lang="en-US" dirty="0"/>
              <a:t> </a:t>
            </a:r>
            <a:r>
              <a:rPr lang="en-US" dirty="0" err="1"/>
              <a:t>değildir</a:t>
            </a:r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2869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Sunucu-İstemci</a:t>
            </a:r>
            <a:r>
              <a:rPr lang="en-US" dirty="0"/>
              <a:t> </a:t>
            </a:r>
            <a:r>
              <a:rPr lang="en-US" dirty="0" err="1"/>
              <a:t>Mimarisi</a:t>
            </a:r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40B16ADB-3AAA-4515-900A-8BA6D0B7E5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02" b="15502"/>
          <a:stretch>
            <a:fillRect/>
          </a:stretch>
        </p:blipFill>
        <p:spPr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Sunucu</a:t>
            </a:r>
            <a:r>
              <a:rPr lang="en-US" dirty="0"/>
              <a:t>: </a:t>
            </a:r>
            <a:r>
              <a:rPr lang="en-US" dirty="0" err="1"/>
              <a:t>Hizmet</a:t>
            </a:r>
            <a:r>
              <a:rPr lang="en-US" dirty="0"/>
              <a:t> </a:t>
            </a:r>
            <a:r>
              <a:rPr lang="en-US" dirty="0" err="1"/>
              <a:t>sağlayan</a:t>
            </a:r>
            <a:endParaRPr lang="en-US" dirty="0"/>
          </a:p>
          <a:p>
            <a:r>
              <a:rPr lang="en-US" dirty="0" err="1"/>
              <a:t>İstemci</a:t>
            </a:r>
            <a:r>
              <a:rPr lang="en-US" dirty="0"/>
              <a:t>: </a:t>
            </a:r>
            <a:r>
              <a:rPr lang="en-US" dirty="0" err="1"/>
              <a:t>Hizmeti</a:t>
            </a:r>
            <a:r>
              <a:rPr lang="en-US" dirty="0"/>
              <a:t> </a:t>
            </a:r>
            <a:r>
              <a:rPr lang="en-US" dirty="0" err="1"/>
              <a:t>kullanan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E457D-2923-42C7-87C1-33EF74FA77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Sunucu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A0A1F-4055-401A-B6FD-DB11EA5A7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1D6BBC76-B733-47EC-A775-9F9CD2780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51012" y="2057400"/>
            <a:ext cx="3657599" cy="3016610"/>
          </a:xfrm>
          <a:prstGeom prst="rect">
            <a:avLst/>
          </a:prstGeom>
        </p:spPr>
      </p:pic>
      <p:pic>
        <p:nvPicPr>
          <p:cNvPr id="11" name="Picture 10" descr="A picture containing building, computer, table, sitting&#10;&#10;Description automatically generated">
            <a:extLst>
              <a:ext uri="{FF2B5EF4-FFF2-40B4-BE49-F238E27FC236}">
                <a16:creationId xmlns:a16="http://schemas.microsoft.com/office/drawing/2014/main" id="{07B69F1F-274F-41E4-A36A-7073047BCB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464854" y="2057400"/>
            <a:ext cx="4441634" cy="301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9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Eski </a:t>
            </a:r>
            <a:r>
              <a:rPr lang="en-US" dirty="0" err="1"/>
              <a:t>Güzel</a:t>
            </a:r>
            <a:r>
              <a:rPr lang="en-US" dirty="0"/>
              <a:t> </a:t>
            </a:r>
            <a:r>
              <a:rPr lang="en-US" dirty="0" err="1"/>
              <a:t>Günler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A0A1F-4055-401A-B6FD-DB11EA5A7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50201DC-7B7A-4327-A118-31C47C545EB8}"/>
              </a:ext>
            </a:extLst>
          </p:cNvPr>
          <p:cNvGraphicFramePr/>
          <p:nvPr/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234105F2-A5A4-4ACB-8B86-5B60E61D46B0}"/>
              </a:ext>
            </a:extLst>
          </p:cNvPr>
          <p:cNvSpPr/>
          <p:nvPr/>
        </p:nvSpPr>
        <p:spPr>
          <a:xfrm>
            <a:off x="2031471" y="4495800"/>
            <a:ext cx="8125883" cy="838200"/>
          </a:xfrm>
          <a:prstGeom prst="left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AY</a:t>
            </a:r>
            <a:endParaRPr lang="LID4096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906400C1-6AC4-4F8E-BD21-12613D07F706}"/>
              </a:ext>
            </a:extLst>
          </p:cNvPr>
          <p:cNvSpPr/>
          <p:nvPr/>
        </p:nvSpPr>
        <p:spPr>
          <a:xfrm>
            <a:off x="2031471" y="5745162"/>
            <a:ext cx="8125883" cy="838200"/>
          </a:xfrm>
          <a:prstGeom prst="left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ihtiyacında</a:t>
            </a:r>
            <a:r>
              <a:rPr lang="en-US" dirty="0"/>
              <a:t> </a:t>
            </a:r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tekrarlanır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1158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4099613-A473-4A7A-881B-97ED873B4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6632" y="2483025"/>
            <a:ext cx="2500610" cy="3536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İzolasyonu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A0A1F-4055-401A-B6FD-DB11EA5A7D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5135F-65D4-4B8B-B94A-DF5F61BDF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22202" y="2483025"/>
            <a:ext cx="2500610" cy="353677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C94610D-9C5C-4115-AE4A-0346276A8CD1}"/>
              </a:ext>
            </a:extLst>
          </p:cNvPr>
          <p:cNvGrpSpPr/>
          <p:nvPr/>
        </p:nvGrpSpPr>
        <p:grpSpPr>
          <a:xfrm>
            <a:off x="2772717" y="3058696"/>
            <a:ext cx="1354666" cy="950083"/>
            <a:chOff x="2254779" y="1868625"/>
            <a:chExt cx="1354666" cy="95008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2D19696-D5DA-45D1-83DB-53CD99386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589212" y="1868625"/>
              <a:ext cx="685800" cy="6858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7A29CB-30DA-4CDC-9390-70382ED6C0F4}"/>
                </a:ext>
              </a:extLst>
            </p:cNvPr>
            <p:cNvSpPr txBox="1"/>
            <p:nvPr/>
          </p:nvSpPr>
          <p:spPr>
            <a:xfrm>
              <a:off x="2254779" y="2560176"/>
              <a:ext cx="1354666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 err="1">
                  <a:solidFill>
                    <a:schemeClr val="bg2"/>
                  </a:solidFill>
                </a:rPr>
                <a:t>Muhasebe</a:t>
              </a:r>
              <a:r>
                <a:rPr lang="en-US" sz="1200" dirty="0">
                  <a:solidFill>
                    <a:schemeClr val="bg2"/>
                  </a:solidFill>
                </a:rPr>
                <a:t> </a:t>
              </a:r>
              <a:r>
                <a:rPr lang="en-US" sz="1200" dirty="0" err="1">
                  <a:solidFill>
                    <a:schemeClr val="bg2"/>
                  </a:solidFill>
                </a:rPr>
                <a:t>Yazılımı</a:t>
              </a:r>
              <a:endParaRPr lang="LID4096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76CC99-1A75-4B77-AC13-4D7B3B545C1A}"/>
              </a:ext>
            </a:extLst>
          </p:cNvPr>
          <p:cNvGrpSpPr/>
          <p:nvPr/>
        </p:nvGrpSpPr>
        <p:grpSpPr>
          <a:xfrm>
            <a:off x="2799313" y="4008779"/>
            <a:ext cx="1466299" cy="950083"/>
            <a:chOff x="2254779" y="1868625"/>
            <a:chExt cx="1466299" cy="95008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BF95BD-BBBF-4B35-A71A-50B31E17E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589212" y="1868625"/>
              <a:ext cx="685800" cy="6858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BF7151-F426-4EBB-BE41-4239966C9B0D}"/>
                </a:ext>
              </a:extLst>
            </p:cNvPr>
            <p:cNvSpPr txBox="1"/>
            <p:nvPr/>
          </p:nvSpPr>
          <p:spPr>
            <a:xfrm>
              <a:off x="2254779" y="2560176"/>
              <a:ext cx="1466299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>
                  <a:solidFill>
                    <a:schemeClr val="bg2"/>
                  </a:solidFill>
                </a:rPr>
                <a:t>Mail </a:t>
              </a:r>
              <a:r>
                <a:rPr lang="en-US" sz="1200" dirty="0" err="1">
                  <a:solidFill>
                    <a:schemeClr val="bg2"/>
                  </a:solidFill>
                </a:rPr>
                <a:t>Sunucu</a:t>
              </a:r>
              <a:r>
                <a:rPr lang="en-US" sz="1200" dirty="0">
                  <a:solidFill>
                    <a:schemeClr val="bg2"/>
                  </a:solidFill>
                </a:rPr>
                <a:t> </a:t>
              </a:r>
              <a:r>
                <a:rPr lang="en-US" sz="1200" dirty="0" err="1">
                  <a:solidFill>
                    <a:schemeClr val="bg2"/>
                  </a:solidFill>
                </a:rPr>
                <a:t>Yazılımı</a:t>
              </a:r>
              <a:endParaRPr lang="LID4096" sz="1200" dirty="0">
                <a:solidFill>
                  <a:schemeClr val="bg2"/>
                </a:solidFill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DDF8FF5-EDF7-427E-99B8-FA6246D6D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70602" y="2483025"/>
            <a:ext cx="2500610" cy="353677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85B1A779-95D8-49F3-BE93-D6428CBA9736}"/>
              </a:ext>
            </a:extLst>
          </p:cNvPr>
          <p:cNvGrpSpPr/>
          <p:nvPr/>
        </p:nvGrpSpPr>
        <p:grpSpPr>
          <a:xfrm>
            <a:off x="8990012" y="3550026"/>
            <a:ext cx="1354666" cy="950083"/>
            <a:chOff x="2254779" y="1868625"/>
            <a:chExt cx="1354666" cy="95008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9BBCCD0-16AD-4FB0-B5F2-8347AED03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589212" y="1868625"/>
              <a:ext cx="685800" cy="6858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FD95CB-C499-4CB3-B663-DE00AC8CA5E1}"/>
                </a:ext>
              </a:extLst>
            </p:cNvPr>
            <p:cNvSpPr txBox="1"/>
            <p:nvPr/>
          </p:nvSpPr>
          <p:spPr>
            <a:xfrm>
              <a:off x="2254779" y="2560176"/>
              <a:ext cx="1354666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 err="1">
                  <a:solidFill>
                    <a:schemeClr val="bg2"/>
                  </a:solidFill>
                </a:rPr>
                <a:t>Muhasebe</a:t>
              </a:r>
              <a:r>
                <a:rPr lang="en-US" sz="1200" dirty="0">
                  <a:solidFill>
                    <a:schemeClr val="bg2"/>
                  </a:solidFill>
                </a:rPr>
                <a:t> </a:t>
              </a:r>
              <a:r>
                <a:rPr lang="en-US" sz="1200" dirty="0" err="1">
                  <a:solidFill>
                    <a:schemeClr val="bg2"/>
                  </a:solidFill>
                </a:rPr>
                <a:t>Yazılımı</a:t>
              </a:r>
              <a:endParaRPr lang="LID4096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F4A541-051E-40C7-9771-C34E968BFF55}"/>
              </a:ext>
            </a:extLst>
          </p:cNvPr>
          <p:cNvGrpSpPr/>
          <p:nvPr/>
        </p:nvGrpSpPr>
        <p:grpSpPr>
          <a:xfrm>
            <a:off x="6895010" y="3550026"/>
            <a:ext cx="1466299" cy="933794"/>
            <a:chOff x="2254779" y="1884914"/>
            <a:chExt cx="1466299" cy="93379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C1E8F7B-9F6B-45E5-8B44-33ECD6136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693806" y="1884914"/>
              <a:ext cx="685800" cy="6858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88F80C-3B20-446D-9FB1-5974D3A8C4BD}"/>
                </a:ext>
              </a:extLst>
            </p:cNvPr>
            <p:cNvSpPr txBox="1"/>
            <p:nvPr/>
          </p:nvSpPr>
          <p:spPr>
            <a:xfrm>
              <a:off x="2254779" y="2560176"/>
              <a:ext cx="1466299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>
                  <a:solidFill>
                    <a:schemeClr val="bg2"/>
                  </a:solidFill>
                </a:rPr>
                <a:t>Mail </a:t>
              </a:r>
              <a:r>
                <a:rPr lang="en-US" sz="1200" dirty="0" err="1">
                  <a:solidFill>
                    <a:schemeClr val="bg2"/>
                  </a:solidFill>
                </a:rPr>
                <a:t>Sunucu</a:t>
              </a:r>
              <a:r>
                <a:rPr lang="en-US" sz="1200" dirty="0">
                  <a:solidFill>
                    <a:schemeClr val="bg2"/>
                  </a:solidFill>
                </a:rPr>
                <a:t> </a:t>
              </a:r>
              <a:r>
                <a:rPr lang="en-US" sz="1200" dirty="0" err="1">
                  <a:solidFill>
                    <a:schemeClr val="bg2"/>
                  </a:solidFill>
                </a:rPr>
                <a:t>Yazılımı</a:t>
              </a:r>
              <a:endParaRPr lang="LID4096" sz="1200" dirty="0">
                <a:solidFill>
                  <a:schemeClr val="bg2"/>
                </a:solidFill>
              </a:endParaRPr>
            </a:p>
          </p:txBody>
        </p:sp>
      </p:grpSp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F326E666-D83C-4D8D-AEDD-34B888E4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1575" y="1631786"/>
            <a:ext cx="914400" cy="914400"/>
          </a:xfrm>
          <a:prstGeom prst="rect">
            <a:avLst/>
          </a:prstGeom>
        </p:spPr>
      </p:pic>
      <p:pic>
        <p:nvPicPr>
          <p:cNvPr id="35" name="Graphic 34" descr="Close">
            <a:extLst>
              <a:ext uri="{FF2B5EF4-FFF2-40B4-BE49-F238E27FC236}">
                <a16:creationId xmlns:a16="http://schemas.microsoft.com/office/drawing/2014/main" id="{3BCC4CAC-7349-4A0E-882F-2E5767EB72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92850" y="16267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Atıl</a:t>
            </a:r>
            <a:r>
              <a:rPr lang="en-US" dirty="0"/>
              <a:t> </a:t>
            </a:r>
            <a:r>
              <a:rPr lang="en-US" dirty="0" err="1"/>
              <a:t>Kapasite</a:t>
            </a:r>
            <a:r>
              <a:rPr lang="en-US" dirty="0"/>
              <a:t> </a:t>
            </a:r>
            <a:r>
              <a:rPr lang="en-US" dirty="0" err="1"/>
              <a:t>Sorunu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Toplam</a:t>
            </a:r>
            <a:r>
              <a:rPr lang="en-US" b="1" dirty="0"/>
              <a:t> </a:t>
            </a:r>
            <a:r>
              <a:rPr lang="en-US" b="1" dirty="0" err="1"/>
              <a:t>Kapasite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4 Core 8 Thread </a:t>
            </a:r>
            <a:r>
              <a:rPr lang="en-US" dirty="0" err="1"/>
              <a:t>Cpu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16 Gb Ram</a:t>
            </a:r>
          </a:p>
          <a:p>
            <a:pPr marL="0" indent="0">
              <a:buNone/>
            </a:pPr>
            <a:r>
              <a:rPr lang="en-US" dirty="0"/>
              <a:t>1 TB </a:t>
            </a:r>
            <a:r>
              <a:rPr lang="en-US" dirty="0" err="1"/>
              <a:t>Harddisk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F975E-2D7C-4CD6-B124-F14C92928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8B26DE-B03C-4645-8BCC-62F806C36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/>
          <a:lstStyle/>
          <a:p>
            <a:pPr marL="0" indent="0" algn="r">
              <a:buNone/>
            </a:pPr>
            <a:r>
              <a:rPr lang="en-US" b="1" dirty="0" err="1"/>
              <a:t>Kullanılan</a:t>
            </a:r>
            <a:r>
              <a:rPr lang="en-US" b="1" dirty="0"/>
              <a:t> </a:t>
            </a:r>
            <a:r>
              <a:rPr lang="en-US" b="1" dirty="0" err="1"/>
              <a:t>Kapasite</a:t>
            </a:r>
            <a:endParaRPr lang="en-US" b="1" dirty="0"/>
          </a:p>
          <a:p>
            <a:pPr marL="0" indent="0" algn="r">
              <a:buNone/>
            </a:pPr>
            <a:r>
              <a:rPr lang="en-US" dirty="0"/>
              <a:t>2 Core</a:t>
            </a:r>
          </a:p>
          <a:p>
            <a:pPr marL="0" indent="0" algn="r">
              <a:buNone/>
            </a:pPr>
            <a:r>
              <a:rPr lang="en-US" dirty="0"/>
              <a:t>4-8 Ram</a:t>
            </a:r>
          </a:p>
          <a:p>
            <a:pPr marL="0" indent="0" algn="r">
              <a:buNone/>
            </a:pPr>
            <a:r>
              <a:rPr lang="en-US" dirty="0"/>
              <a:t>200GB </a:t>
            </a:r>
            <a:r>
              <a:rPr lang="en-US" dirty="0" err="1"/>
              <a:t>Harddisk</a:t>
            </a: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4C8EBC-FAA5-4395-A0A4-9D6D02D87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44109" y="1600200"/>
            <a:ext cx="2500610" cy="35367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149FEDC-BBA0-4F4F-91CF-178CF5367103}"/>
              </a:ext>
            </a:extLst>
          </p:cNvPr>
          <p:cNvGrpSpPr/>
          <p:nvPr/>
        </p:nvGrpSpPr>
        <p:grpSpPr>
          <a:xfrm>
            <a:off x="5354210" y="2638999"/>
            <a:ext cx="1466299" cy="933794"/>
            <a:chOff x="2254779" y="1884914"/>
            <a:chExt cx="1466299" cy="9337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E11CEA7-3DE6-41B8-86C8-181D5F3E7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693806" y="1884914"/>
              <a:ext cx="685800" cy="6858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16B917-BFA7-4AF3-B620-86439A35F8A4}"/>
                </a:ext>
              </a:extLst>
            </p:cNvPr>
            <p:cNvSpPr txBox="1"/>
            <p:nvPr/>
          </p:nvSpPr>
          <p:spPr>
            <a:xfrm>
              <a:off x="2254779" y="2560176"/>
              <a:ext cx="1466299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>
                  <a:solidFill>
                    <a:schemeClr val="bg2"/>
                  </a:solidFill>
                </a:rPr>
                <a:t>Mail </a:t>
              </a:r>
              <a:r>
                <a:rPr lang="en-US" sz="1200" dirty="0" err="1">
                  <a:solidFill>
                    <a:schemeClr val="bg2"/>
                  </a:solidFill>
                </a:rPr>
                <a:t>Sunucu</a:t>
              </a:r>
              <a:r>
                <a:rPr lang="en-US" sz="1200" dirty="0">
                  <a:solidFill>
                    <a:schemeClr val="bg2"/>
                  </a:solidFill>
                </a:rPr>
                <a:t> </a:t>
              </a:r>
              <a:r>
                <a:rPr lang="en-US" sz="1200" dirty="0" err="1">
                  <a:solidFill>
                    <a:schemeClr val="bg2"/>
                  </a:solidFill>
                </a:rPr>
                <a:t>Yazılımı</a:t>
              </a:r>
              <a:endParaRPr lang="LID4096" sz="1200" dirty="0">
                <a:solidFill>
                  <a:schemeClr val="bg2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BC7B4A1-27D3-4062-B133-4498DD497E8F}"/>
              </a:ext>
            </a:extLst>
          </p:cNvPr>
          <p:cNvSpPr/>
          <p:nvPr/>
        </p:nvSpPr>
        <p:spPr>
          <a:xfrm>
            <a:off x="3528647" y="5136975"/>
            <a:ext cx="5131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%70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Atıl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Kapasite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194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4099613-A473-4A7A-881B-97ED873B4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97102" y="3345216"/>
            <a:ext cx="2500610" cy="3536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- </a:t>
            </a:r>
            <a:r>
              <a:rPr lang="en-US" dirty="0" err="1"/>
              <a:t>Sanallaştırma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A0A1F-4055-401A-B6FD-DB11EA5A7D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90C777F3-9880-4439-9732-C58E7020A896}"/>
              </a:ext>
            </a:extLst>
          </p:cNvPr>
          <p:cNvGrpSpPr/>
          <p:nvPr/>
        </p:nvGrpSpPr>
        <p:grpSpPr>
          <a:xfrm>
            <a:off x="8708901" y="5114431"/>
            <a:ext cx="923651" cy="1020762"/>
            <a:chOff x="2503761" y="2743200"/>
            <a:chExt cx="1304650" cy="1616619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C7F9770-BCCE-41E2-914F-19AC7C831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2665411" y="2743200"/>
              <a:ext cx="1143000" cy="161661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6CFFB45-030B-473B-8138-92C72533D462}"/>
                </a:ext>
              </a:extLst>
            </p:cNvPr>
            <p:cNvGrpSpPr/>
            <p:nvPr/>
          </p:nvGrpSpPr>
          <p:grpSpPr>
            <a:xfrm>
              <a:off x="2503761" y="3086100"/>
              <a:ext cx="1076050" cy="932306"/>
              <a:chOff x="2254779" y="1886402"/>
              <a:chExt cx="1076050" cy="932306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E016C438-A16E-4601-B237-E8551E6B1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2645029" y="1886402"/>
                <a:ext cx="685800" cy="685800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FFD438-1220-43BC-BF2E-4BE9D656699A}"/>
                  </a:ext>
                </a:extLst>
              </p:cNvPr>
              <p:cNvSpPr txBox="1"/>
              <p:nvPr/>
            </p:nvSpPr>
            <p:spPr>
              <a:xfrm>
                <a:off x="2254779" y="2560176"/>
                <a:ext cx="184731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endParaRPr lang="LID4096" sz="1200" dirty="0">
                  <a:solidFill>
                    <a:schemeClr val="bg2"/>
                  </a:solidFill>
                </a:endParaRPr>
              </a:p>
            </p:txBody>
          </p:sp>
        </p:grpSp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15176D-C8D3-487C-9939-4BE956F9779E}"/>
              </a:ext>
            </a:extLst>
          </p:cNvPr>
          <p:cNvGraphicFramePr/>
          <p:nvPr/>
        </p:nvGraphicFramePr>
        <p:xfrm>
          <a:off x="1522415" y="1789982"/>
          <a:ext cx="1523997" cy="1529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FAF47F5F-7E4D-4E9C-AA41-8A80F267D27C}"/>
              </a:ext>
            </a:extLst>
          </p:cNvPr>
          <p:cNvGrpSpPr/>
          <p:nvPr/>
        </p:nvGrpSpPr>
        <p:grpSpPr>
          <a:xfrm>
            <a:off x="8380412" y="3949782"/>
            <a:ext cx="923651" cy="1020762"/>
            <a:chOff x="2503761" y="2743200"/>
            <a:chExt cx="1304650" cy="1616619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C98D93F-80C9-46BA-A5DE-CCBDEE5A4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2665411" y="2743200"/>
              <a:ext cx="1143000" cy="161661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A3C382C-1EA5-48BF-83BB-3E7E9DA1A2E1}"/>
                </a:ext>
              </a:extLst>
            </p:cNvPr>
            <p:cNvGrpSpPr/>
            <p:nvPr/>
          </p:nvGrpSpPr>
          <p:grpSpPr>
            <a:xfrm>
              <a:off x="2503761" y="3086100"/>
              <a:ext cx="1076050" cy="932306"/>
              <a:chOff x="2254779" y="1886402"/>
              <a:chExt cx="1076050" cy="932306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F0ECAC4E-57B9-4E1C-A6A4-51C1FEDA9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tretch>
                <a:fillRect/>
              </a:stretch>
            </p:blipFill>
            <p:spPr>
              <a:xfrm>
                <a:off x="2645029" y="1886402"/>
                <a:ext cx="685800" cy="6858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5ACB27-F0B7-4B48-8C1A-DC46C89B178B}"/>
                  </a:ext>
                </a:extLst>
              </p:cNvPr>
              <p:cNvSpPr txBox="1"/>
              <p:nvPr/>
            </p:nvSpPr>
            <p:spPr>
              <a:xfrm>
                <a:off x="2254779" y="2560176"/>
                <a:ext cx="184731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endParaRPr lang="LID4096" sz="1200" dirty="0">
                  <a:solidFill>
                    <a:schemeClr val="bg2"/>
                  </a:solidFill>
                </a:endParaRPr>
              </a:p>
            </p:txBody>
          </p:sp>
        </p:grpSp>
      </p:grpSp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DFFE966D-06E8-4A19-B975-EE3B35590F81}"/>
              </a:ext>
            </a:extLst>
          </p:cNvPr>
          <p:cNvGraphicFramePr/>
          <p:nvPr/>
        </p:nvGraphicFramePr>
        <p:xfrm>
          <a:off x="7336921" y="1786019"/>
          <a:ext cx="3374415" cy="1559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60" name="Picture 59">
            <a:extLst>
              <a:ext uri="{FF2B5EF4-FFF2-40B4-BE49-F238E27FC236}">
                <a16:creationId xmlns:a16="http://schemas.microsoft.com/office/drawing/2014/main" id="{7CBDE6F7-9770-4711-BA81-9574A0014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0153" y="3345216"/>
            <a:ext cx="2500610" cy="353677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9371E7D-B974-42FC-B50F-0F3EF25FC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44123" y="3345216"/>
            <a:ext cx="2500610" cy="3536775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12584580-A090-4FEC-99AD-B6E9EEC825A1}"/>
              </a:ext>
            </a:extLst>
          </p:cNvPr>
          <p:cNvGrpSpPr/>
          <p:nvPr/>
        </p:nvGrpSpPr>
        <p:grpSpPr>
          <a:xfrm>
            <a:off x="3503612" y="4412217"/>
            <a:ext cx="1354666" cy="950083"/>
            <a:chOff x="2254779" y="1868625"/>
            <a:chExt cx="1354666" cy="950083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5912BBFD-6061-45BB-A1EB-0B84FF1F8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589212" y="1868625"/>
              <a:ext cx="685800" cy="6858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704E238-E90D-417C-932E-76F440B6291D}"/>
                </a:ext>
              </a:extLst>
            </p:cNvPr>
            <p:cNvSpPr txBox="1"/>
            <p:nvPr/>
          </p:nvSpPr>
          <p:spPr>
            <a:xfrm>
              <a:off x="2254779" y="2560176"/>
              <a:ext cx="1354666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 err="1">
                  <a:solidFill>
                    <a:schemeClr val="bg2"/>
                  </a:solidFill>
                </a:rPr>
                <a:t>Muhasebe</a:t>
              </a:r>
              <a:r>
                <a:rPr lang="en-US" sz="1200" dirty="0">
                  <a:solidFill>
                    <a:schemeClr val="bg2"/>
                  </a:solidFill>
                </a:rPr>
                <a:t> </a:t>
              </a:r>
              <a:r>
                <a:rPr lang="en-US" sz="1200" dirty="0" err="1">
                  <a:solidFill>
                    <a:schemeClr val="bg2"/>
                  </a:solidFill>
                </a:rPr>
                <a:t>Yazılımı</a:t>
              </a:r>
              <a:endParaRPr lang="LID4096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41A4D41-07B1-4480-9B48-CB1EA267F0C7}"/>
              </a:ext>
            </a:extLst>
          </p:cNvPr>
          <p:cNvGrpSpPr/>
          <p:nvPr/>
        </p:nvGrpSpPr>
        <p:grpSpPr>
          <a:xfrm>
            <a:off x="1368531" y="4412217"/>
            <a:ext cx="1466299" cy="933794"/>
            <a:chOff x="2254779" y="1884914"/>
            <a:chExt cx="1466299" cy="933794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8224C0DA-06C8-4BAF-8075-1C04F451D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693806" y="1884914"/>
              <a:ext cx="685800" cy="6858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AF909D7-D5BA-488F-9C02-9BF58CF3C500}"/>
                </a:ext>
              </a:extLst>
            </p:cNvPr>
            <p:cNvSpPr txBox="1"/>
            <p:nvPr/>
          </p:nvSpPr>
          <p:spPr>
            <a:xfrm>
              <a:off x="2254779" y="2560176"/>
              <a:ext cx="1466299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>
                  <a:solidFill>
                    <a:schemeClr val="bg2"/>
                  </a:solidFill>
                </a:rPr>
                <a:t>Mail </a:t>
              </a:r>
              <a:r>
                <a:rPr lang="en-US" sz="1200" dirty="0" err="1">
                  <a:solidFill>
                    <a:schemeClr val="bg2"/>
                  </a:solidFill>
                </a:rPr>
                <a:t>Sunucu</a:t>
              </a:r>
              <a:r>
                <a:rPr lang="en-US" sz="1200" dirty="0">
                  <a:solidFill>
                    <a:schemeClr val="bg2"/>
                  </a:solidFill>
                </a:rPr>
                <a:t> </a:t>
              </a:r>
              <a:r>
                <a:rPr lang="en-US" sz="1200" dirty="0" err="1">
                  <a:solidFill>
                    <a:schemeClr val="bg2"/>
                  </a:solidFill>
                </a:rPr>
                <a:t>Yazılımı</a:t>
              </a:r>
              <a:endParaRPr lang="LID4096" sz="1200" dirty="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68" name="Diagram 67">
            <a:extLst>
              <a:ext uri="{FF2B5EF4-FFF2-40B4-BE49-F238E27FC236}">
                <a16:creationId xmlns:a16="http://schemas.microsoft.com/office/drawing/2014/main" id="{E598E82E-E8A0-4262-A970-3035BB3D4226}"/>
              </a:ext>
            </a:extLst>
          </p:cNvPr>
          <p:cNvGraphicFramePr/>
          <p:nvPr/>
        </p:nvGraphicFramePr>
        <p:xfrm>
          <a:off x="3400763" y="1786019"/>
          <a:ext cx="1523997" cy="1529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4A485EA3-BE27-4A57-89C4-543F2495F02A}"/>
              </a:ext>
            </a:extLst>
          </p:cNvPr>
          <p:cNvSpPr/>
          <p:nvPr/>
        </p:nvSpPr>
        <p:spPr>
          <a:xfrm>
            <a:off x="1405090" y="3419408"/>
            <a:ext cx="183364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%70 </a:t>
            </a:r>
            <a:r>
              <a:rPr lang="en-US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Atıl</a:t>
            </a:r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Kapasite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3C5C0A1-3BD5-4D7F-A6C7-37C6D9E35B4F}"/>
              </a:ext>
            </a:extLst>
          </p:cNvPr>
          <p:cNvSpPr/>
          <p:nvPr/>
        </p:nvSpPr>
        <p:spPr>
          <a:xfrm>
            <a:off x="3277607" y="3419408"/>
            <a:ext cx="183364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%70 </a:t>
            </a:r>
            <a:r>
              <a:rPr lang="en-US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Atıl</a:t>
            </a:r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Kapasite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30C9F94-744B-4383-BEA5-94EEDE40B8D0}"/>
              </a:ext>
            </a:extLst>
          </p:cNvPr>
          <p:cNvSpPr/>
          <p:nvPr/>
        </p:nvSpPr>
        <p:spPr>
          <a:xfrm>
            <a:off x="8065960" y="3425741"/>
            <a:ext cx="183845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%10 </a:t>
            </a:r>
            <a:r>
              <a:rPr lang="en-US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Atıl</a:t>
            </a:r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Kapasite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112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31</TotalTime>
  <Words>184</Words>
  <Application>Microsoft Office PowerPoint</Application>
  <PresentationFormat>Custom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Corbel</vt:lpstr>
      <vt:lpstr>Chalkboard 16x9</vt:lpstr>
      <vt:lpstr>Sanallaştırma</vt:lpstr>
      <vt:lpstr>Sunucu - İstemci</vt:lpstr>
      <vt:lpstr>Sunucu-İstemci Mimarisi</vt:lpstr>
      <vt:lpstr>Sunucu</vt:lpstr>
      <vt:lpstr>Eski Güzel Günler</vt:lpstr>
      <vt:lpstr>Uygulama İzolasyonu</vt:lpstr>
      <vt:lpstr>Atıl Kapasite Sorunu</vt:lpstr>
      <vt:lpstr>Virtualization - Sanallaştırma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2020-02-19T09:48:35Z</dcterms:modified>
</cp:coreProperties>
</file>