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1" r:id="rId4"/>
    <p:sldId id="27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>
        <p:scale>
          <a:sx n="87" d="100"/>
          <a:sy n="87" d="100"/>
        </p:scale>
        <p:origin x="29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F224E8BF-F213-4612-B139-29B6E06B9A1B}"/>
    <pc:docChg chg="undo custSel addSld delSld modSld sldOrd delSection modSection">
      <pc:chgData name="Özgür ÖZTÜRK" userId="99af92eb8e3f1dda" providerId="LiveId" clId="{F224E8BF-F213-4612-B139-29B6E06B9A1B}" dt="2020-02-19T10:56:18.022" v="560" actId="18676"/>
      <pc:docMkLst>
        <pc:docMk/>
      </pc:docMkLst>
      <pc:sldChg chg="modSp">
        <pc:chgData name="Özgür ÖZTÜRK" userId="99af92eb8e3f1dda" providerId="LiveId" clId="{F224E8BF-F213-4612-B139-29B6E06B9A1B}" dt="2020-02-19T10:08:22.536" v="15" actId="20577"/>
        <pc:sldMkLst>
          <pc:docMk/>
          <pc:sldMk cId="1920111014" sldId="256"/>
        </pc:sldMkLst>
        <pc:spChg chg="mod">
          <ac:chgData name="Özgür ÖZTÜRK" userId="99af92eb8e3f1dda" providerId="LiveId" clId="{F224E8BF-F213-4612-B139-29B6E06B9A1B}" dt="2020-02-19T10:08:22.536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215894925" sldId="261"/>
        </pc:sldMkLst>
      </pc:sldChg>
      <pc:sldChg chg="del ord">
        <pc:chgData name="Özgür ÖZTÜRK" userId="99af92eb8e3f1dda" providerId="LiveId" clId="{F224E8BF-F213-4612-B139-29B6E06B9A1B}" dt="2020-02-19T10:56:18.022" v="56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224E8BF-F213-4612-B139-29B6E06B9A1B}" dt="2020-02-19T10:56:18.022" v="560" actId="18676"/>
        <pc:sldMkLst>
          <pc:docMk/>
          <pc:sldMk cId="1989555738" sldId="269"/>
        </pc:sldMkLst>
      </pc:sldChg>
      <pc:sldChg chg="addSp delSp modSp add ord delAnim modAnim">
        <pc:chgData name="Özgür ÖZTÜRK" userId="99af92eb8e3f1dda" providerId="LiveId" clId="{F224E8BF-F213-4612-B139-29B6E06B9A1B}" dt="2020-02-19T10:24:43.007" v="220"/>
        <pc:sldMkLst>
          <pc:docMk/>
          <pc:sldMk cId="990650441" sldId="270"/>
        </pc:sldMkLst>
        <pc:spChg chg="add del mod">
          <ac:chgData name="Özgür ÖZTÜRK" userId="99af92eb8e3f1dda" providerId="LiveId" clId="{F224E8BF-F213-4612-B139-29B6E06B9A1B}" dt="2020-02-19T10:11:23.296" v="31" actId="478"/>
          <ac:spMkLst>
            <pc:docMk/>
            <pc:sldMk cId="990650441" sldId="270"/>
            <ac:spMk id="7" creationId="{C4B4B3AB-2589-4D1E-BD57-BA086B87D9D6}"/>
          </ac:spMkLst>
        </pc:spChg>
        <pc:spChg chg="add del mod">
          <ac:chgData name="Özgür ÖZTÜRK" userId="99af92eb8e3f1dda" providerId="LiveId" clId="{F224E8BF-F213-4612-B139-29B6E06B9A1B}" dt="2020-02-19T10:12:10.819" v="40" actId="478"/>
          <ac:spMkLst>
            <pc:docMk/>
            <pc:sldMk cId="990650441" sldId="270"/>
            <ac:spMk id="10" creationId="{9D98A09B-B73B-4B07-99BF-B5154111080E}"/>
          </ac:spMkLst>
        </pc:spChg>
        <pc:spChg chg="add mod">
          <ac:chgData name="Özgür ÖZTÜRK" userId="99af92eb8e3f1dda" providerId="LiveId" clId="{F224E8BF-F213-4612-B139-29B6E06B9A1B}" dt="2020-02-19T10:16:38.399" v="88" actId="1035"/>
          <ac:spMkLst>
            <pc:docMk/>
            <pc:sldMk cId="990650441" sldId="270"/>
            <ac:spMk id="13" creationId="{60328EF9-3117-4990-8886-94102BCF5CEE}"/>
          </ac:spMkLst>
        </pc:spChg>
        <pc:spChg chg="add mod">
          <ac:chgData name="Özgür ÖZTÜRK" userId="99af92eb8e3f1dda" providerId="LiveId" clId="{F224E8BF-F213-4612-B139-29B6E06B9A1B}" dt="2020-02-19T10:16:50.475" v="92" actId="20577"/>
          <ac:spMkLst>
            <pc:docMk/>
            <pc:sldMk cId="990650441" sldId="270"/>
            <ac:spMk id="14" creationId="{82602F99-33E4-4162-AB7F-BA0B214CF7AE}"/>
          </ac:spMkLst>
        </pc:spChg>
        <pc:spChg chg="add mod">
          <ac:chgData name="Özgür ÖZTÜRK" userId="99af92eb8e3f1dda" providerId="LiveId" clId="{F224E8BF-F213-4612-B139-29B6E06B9A1B}" dt="2020-02-19T10:21:35.879" v="155" actId="1037"/>
          <ac:spMkLst>
            <pc:docMk/>
            <pc:sldMk cId="990650441" sldId="270"/>
            <ac:spMk id="16" creationId="{17A8A9D1-110B-451E-9C04-D8E6AFA91707}"/>
          </ac:spMkLst>
        </pc:spChg>
        <pc:spChg chg="add mod">
          <ac:chgData name="Özgür ÖZTÜRK" userId="99af92eb8e3f1dda" providerId="LiveId" clId="{F224E8BF-F213-4612-B139-29B6E06B9A1B}" dt="2020-02-19T10:23:56.560" v="215" actId="20577"/>
          <ac:spMkLst>
            <pc:docMk/>
            <pc:sldMk cId="990650441" sldId="270"/>
            <ac:spMk id="20" creationId="{0521BE6D-3E08-4F88-BCC5-B78CC975F566}"/>
          </ac:spMkLst>
        </pc:spChg>
        <pc:spChg chg="add mod">
          <ac:chgData name="Özgür ÖZTÜRK" userId="99af92eb8e3f1dda" providerId="LiveId" clId="{F224E8BF-F213-4612-B139-29B6E06B9A1B}" dt="2020-02-19T10:23:41.690" v="210" actId="164"/>
          <ac:spMkLst>
            <pc:docMk/>
            <pc:sldMk cId="990650441" sldId="270"/>
            <ac:spMk id="21" creationId="{3154CBC5-9678-4065-92F7-4691673EA111}"/>
          </ac:spMkLst>
        </pc:spChg>
        <pc:grpChg chg="add mod">
          <ac:chgData name="Özgür ÖZTÜRK" userId="99af92eb8e3f1dda" providerId="LiveId" clId="{F224E8BF-F213-4612-B139-29B6E06B9A1B}" dt="2020-02-19T10:23:56.560" v="215" actId="20577"/>
          <ac:grpSpMkLst>
            <pc:docMk/>
            <pc:sldMk cId="990650441" sldId="270"/>
            <ac:grpSpMk id="22" creationId="{7DFB40AF-16ED-4E3C-90B9-CB4FC8DD83E3}"/>
          </ac:grpSpMkLst>
        </pc:grpChg>
        <pc:grpChg chg="add mod">
          <ac:chgData name="Özgür ÖZTÜRK" userId="99af92eb8e3f1dda" providerId="LiveId" clId="{F224E8BF-F213-4612-B139-29B6E06B9A1B}" dt="2020-02-19T10:23:51.660" v="213" actId="1076"/>
          <ac:grpSpMkLst>
            <pc:docMk/>
            <pc:sldMk cId="990650441" sldId="270"/>
            <ac:grpSpMk id="23" creationId="{0D3AD1C9-D585-402D-AED7-8F722F35C1A8}"/>
          </ac:grpSpMkLst>
        </pc:grpChg>
        <pc:picChg chg="add del mod">
          <ac:chgData name="Özgür ÖZTÜRK" userId="99af92eb8e3f1dda" providerId="LiveId" clId="{F224E8BF-F213-4612-B139-29B6E06B9A1B}" dt="2020-02-19T10:10:06.803" v="27" actId="478"/>
          <ac:picMkLst>
            <pc:docMk/>
            <pc:sldMk cId="990650441" sldId="270"/>
            <ac:picMk id="4" creationId="{58CD7A53-3285-4555-AE5A-AEB55F76B3EC}"/>
          </ac:picMkLst>
        </pc:picChg>
        <pc:picChg chg="add mod">
          <ac:chgData name="Özgür ÖZTÜRK" userId="99af92eb8e3f1dda" providerId="LiveId" clId="{F224E8BF-F213-4612-B139-29B6E06B9A1B}" dt="2020-02-19T10:11:44.886" v="36" actId="1076"/>
          <ac:picMkLst>
            <pc:docMk/>
            <pc:sldMk cId="990650441" sldId="270"/>
            <ac:picMk id="6" creationId="{0446DDBB-28F9-4E8C-92BB-F89F542C7C50}"/>
          </ac:picMkLst>
        </pc:picChg>
        <pc:picChg chg="add mod">
          <ac:chgData name="Özgür ÖZTÜRK" userId="99af92eb8e3f1dda" providerId="LiveId" clId="{F224E8BF-F213-4612-B139-29B6E06B9A1B}" dt="2020-02-19T10:17:05.800" v="94" actId="14100"/>
          <ac:picMkLst>
            <pc:docMk/>
            <pc:sldMk cId="990650441" sldId="270"/>
            <ac:picMk id="9" creationId="{C6FB71F4-1D2F-4E2C-BB4A-F58187BFB7D4}"/>
          </ac:picMkLst>
        </pc:picChg>
        <pc:picChg chg="add mod">
          <ac:chgData name="Özgür ÖZTÜRK" userId="99af92eb8e3f1dda" providerId="LiveId" clId="{F224E8BF-F213-4612-B139-29B6E06B9A1B}" dt="2020-02-19T10:17:09.204" v="95" actId="1076"/>
          <ac:picMkLst>
            <pc:docMk/>
            <pc:sldMk cId="990650441" sldId="270"/>
            <ac:picMk id="12" creationId="{6C3F083E-1028-4036-91AC-50F77393E003}"/>
          </ac:picMkLst>
        </pc:picChg>
        <pc:picChg chg="add mod">
          <ac:chgData name="Özgür ÖZTÜRK" userId="99af92eb8e3f1dda" providerId="LiveId" clId="{F224E8BF-F213-4612-B139-29B6E06B9A1B}" dt="2020-02-19T10:19:48.596" v="105" actId="1076"/>
          <ac:picMkLst>
            <pc:docMk/>
            <pc:sldMk cId="990650441" sldId="270"/>
            <ac:picMk id="15" creationId="{AC5C6385-7682-41E6-97C7-9CC749666C80}"/>
          </ac:picMkLst>
        </pc:picChg>
        <pc:picChg chg="add del mod">
          <ac:chgData name="Özgür ÖZTÜRK" userId="99af92eb8e3f1dda" providerId="LiveId" clId="{F224E8BF-F213-4612-B139-29B6E06B9A1B}" dt="2020-02-19T10:22:12.134" v="194" actId="478"/>
          <ac:picMkLst>
            <pc:docMk/>
            <pc:sldMk cId="990650441" sldId="270"/>
            <ac:picMk id="17" creationId="{82E0654A-665B-427A-A07C-D232B9DF835D}"/>
          </ac:picMkLst>
        </pc:picChg>
        <pc:picChg chg="add mod">
          <ac:chgData name="Özgür ÖZTÜRK" userId="99af92eb8e3f1dda" providerId="LiveId" clId="{F224E8BF-F213-4612-B139-29B6E06B9A1B}" dt="2020-02-19T10:23:41.690" v="210" actId="164"/>
          <ac:picMkLst>
            <pc:docMk/>
            <pc:sldMk cId="990650441" sldId="270"/>
            <ac:picMk id="18" creationId="{CE5E92F7-53B8-49D8-9CC2-2E0E4C3040D0}"/>
          </ac:picMkLst>
        </pc:picChg>
        <pc:picChg chg="add mod">
          <ac:chgData name="Özgür ÖZTÜRK" userId="99af92eb8e3f1dda" providerId="LiveId" clId="{F224E8BF-F213-4612-B139-29B6E06B9A1B}" dt="2020-02-19T10:23:41.690" v="210" actId="164"/>
          <ac:picMkLst>
            <pc:docMk/>
            <pc:sldMk cId="990650441" sldId="270"/>
            <ac:picMk id="19" creationId="{A1FAFFB6-EE99-47A7-9A76-62A98A322B95}"/>
          </ac:picMkLst>
        </pc:picChg>
      </pc:sldChg>
      <pc:sldChg chg="addSp delSp modSp add ord delAnim modAnim">
        <pc:chgData name="Özgür ÖZTÜRK" userId="99af92eb8e3f1dda" providerId="LiveId" clId="{F224E8BF-F213-4612-B139-29B6E06B9A1B}" dt="2020-02-19T10:37:01.839" v="427" actId="20577"/>
        <pc:sldMkLst>
          <pc:docMk/>
          <pc:sldMk cId="1197951792" sldId="271"/>
        </pc:sldMkLst>
        <pc:spChg chg="mod">
          <ac:chgData name="Özgür ÖZTÜRK" userId="99af92eb8e3f1dda" providerId="LiveId" clId="{F224E8BF-F213-4612-B139-29B6E06B9A1B}" dt="2020-02-19T10:37:01.839" v="427" actId="20577"/>
          <ac:spMkLst>
            <pc:docMk/>
            <pc:sldMk cId="1197951792" sldId="271"/>
            <ac:spMk id="2" creationId="{00000000-0000-0000-0000-000000000000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" creationId="{902F3E5B-C746-474A-8CA3-F04743C78B7B}"/>
          </ac:spMkLst>
        </pc:spChg>
        <pc:spChg chg="mod">
          <ac:chgData name="Özgür ÖZTÜRK" userId="99af92eb8e3f1dda" providerId="LiveId" clId="{F224E8BF-F213-4612-B139-29B6E06B9A1B}" dt="2020-02-19T10:30:44.553" v="271" actId="20577"/>
          <ac:spMkLst>
            <pc:docMk/>
            <pc:sldMk cId="1197951792" sldId="271"/>
            <ac:spMk id="14" creationId="{D04FE820-8EF7-48D8-BA8C-7AB16935E939}"/>
          </ac:spMkLst>
        </pc:spChg>
        <pc:spChg chg="mod">
          <ac:chgData name="Özgür ÖZTÜRK" userId="99af92eb8e3f1dda" providerId="LiveId" clId="{F224E8BF-F213-4612-B139-29B6E06B9A1B}" dt="2020-02-19T10:30:47.906" v="273" actId="20577"/>
          <ac:spMkLst>
            <pc:docMk/>
            <pc:sldMk cId="1197951792" sldId="271"/>
            <ac:spMk id="24" creationId="{58BA0E57-2BFB-4336-8DDF-827ED217C9B0}"/>
          </ac:spMkLst>
        </pc:spChg>
        <pc:spChg chg="mod">
          <ac:chgData name="Özgür ÖZTÜRK" userId="99af92eb8e3f1dda" providerId="LiveId" clId="{F224E8BF-F213-4612-B139-29B6E06B9A1B}" dt="2020-02-19T10:30:50.244" v="275" actId="20577"/>
          <ac:spMkLst>
            <pc:docMk/>
            <pc:sldMk cId="1197951792" sldId="271"/>
            <ac:spMk id="29" creationId="{8B091739-5F51-4F22-BFD9-FBB76761F11B}"/>
          </ac:spMkLst>
        </pc:spChg>
        <pc:spChg chg="mod">
          <ac:chgData name="Özgür ÖZTÜRK" userId="99af92eb8e3f1dda" providerId="LiveId" clId="{F224E8BF-F213-4612-B139-29B6E06B9A1B}" dt="2020-02-19T10:30:54.967" v="279" actId="20577"/>
          <ac:spMkLst>
            <pc:docMk/>
            <pc:sldMk cId="1197951792" sldId="271"/>
            <ac:spMk id="34" creationId="{F3E1CA75-3917-475F-8DEF-F82ABAEF26F0}"/>
          </ac:spMkLst>
        </pc:spChg>
        <pc:spChg chg="mod">
          <ac:chgData name="Özgür ÖZTÜRK" userId="99af92eb8e3f1dda" providerId="LiveId" clId="{F224E8BF-F213-4612-B139-29B6E06B9A1B}" dt="2020-02-19T10:30:57.615" v="281" actId="20577"/>
          <ac:spMkLst>
            <pc:docMk/>
            <pc:sldMk cId="1197951792" sldId="271"/>
            <ac:spMk id="39" creationId="{01C3549D-4692-441E-BE26-C222E6FEF37B}"/>
          </ac:spMkLst>
        </pc:spChg>
        <pc:spChg chg="add del mod">
          <ac:chgData name="Özgür ÖZTÜRK" userId="99af92eb8e3f1dda" providerId="LiveId" clId="{F224E8BF-F213-4612-B139-29B6E06B9A1B}" dt="2020-02-19T10:33:26.453" v="345"/>
          <ac:spMkLst>
            <pc:docMk/>
            <pc:sldMk cId="1197951792" sldId="271"/>
            <ac:spMk id="46" creationId="{AD13ACE2-0DE3-43F3-8B9F-E88C9E8AE9B2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7" creationId="{1F703EC2-22EE-4C56-BF5B-4838426E6872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8" creationId="{13391727-4C13-43E1-A5AF-558873954938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49" creationId="{0F48E0CC-F785-4397-BC30-B0FA79728FCF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0" creationId="{E7D4DD62-8FF5-4B4A-B24A-B49805CBF9E1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1" creationId="{34564D39-AB94-48CF-87EE-B1385CD11E39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2" creationId="{27B0B1F5-5833-42C7-9AEA-D19D5C2041E3}"/>
          </ac:spMkLst>
        </pc:spChg>
        <pc:spChg chg="add mod">
          <ac:chgData name="Özgür ÖZTÜRK" userId="99af92eb8e3f1dda" providerId="LiveId" clId="{F224E8BF-F213-4612-B139-29B6E06B9A1B}" dt="2020-02-19T10:35:50.862" v="378" actId="1076"/>
          <ac:spMkLst>
            <pc:docMk/>
            <pc:sldMk cId="1197951792" sldId="271"/>
            <ac:spMk id="53" creationId="{85A9F898-C67B-4A0D-B7EC-503AE6CE115C}"/>
          </ac:spMkLst>
        </pc:spChg>
        <pc:grpChg chg="add del mod">
          <ac:chgData name="Özgür ÖZTÜRK" userId="99af92eb8e3f1dda" providerId="LiveId" clId="{F224E8BF-F213-4612-B139-29B6E06B9A1B}" dt="2020-02-19T10:30:59.864" v="282" actId="478"/>
          <ac:grpSpMkLst>
            <pc:docMk/>
            <pc:sldMk cId="1197951792" sldId="271"/>
            <ac:grpSpMk id="6" creationId="{01E54EF9-B571-427A-8219-F6AE5D2109FF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11" creationId="{217B9FBD-5F72-4076-A6AC-7D50A7EB67EC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16" creationId="{514BE747-2A3B-409C-910B-D100AC75A7D1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21" creationId="{3B03E5E5-594D-454E-B455-F208E38D7AC7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26" creationId="{4444EE78-4E7D-43AC-8542-D27A32EF681B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31" creationId="{F20F1A1F-6217-4DAC-BF10-5FB26BF8B77F}"/>
          </ac:grpSpMkLst>
        </pc:grpChg>
        <pc:grpChg chg="add mod">
          <ac:chgData name="Özgür ÖZTÜRK" userId="99af92eb8e3f1dda" providerId="LiveId" clId="{F224E8BF-F213-4612-B139-29B6E06B9A1B}" dt="2020-02-19T10:35:50.862" v="378" actId="1076"/>
          <ac:grpSpMkLst>
            <pc:docMk/>
            <pc:sldMk cId="1197951792" sldId="271"/>
            <ac:grpSpMk id="36" creationId="{4BB7D4D0-716A-421E-8036-2C2C849BC4CE}"/>
          </ac:grpSpMkLst>
        </pc:grpChg>
        <pc:grpChg chg="add del mod">
          <ac:chgData name="Özgür ÖZTÜRK" userId="99af92eb8e3f1dda" providerId="LiveId" clId="{F224E8BF-F213-4612-B139-29B6E06B9A1B}" dt="2020-02-19T10:30:23.161" v="264" actId="478"/>
          <ac:grpSpMkLst>
            <pc:docMk/>
            <pc:sldMk cId="1197951792" sldId="271"/>
            <ac:grpSpMk id="41" creationId="{B5CC6B50-5812-4E7F-829E-37C36E10A727}"/>
          </ac:grpSpMkLst>
        </pc:grpChg>
        <pc:picChg chg="add mod">
          <ac:chgData name="Özgür ÖZTÜRK" userId="99af92eb8e3f1dda" providerId="LiveId" clId="{F224E8BF-F213-4612-B139-29B6E06B9A1B}" dt="2020-02-19T10:35:50.862" v="378" actId="1076"/>
          <ac:picMkLst>
            <pc:docMk/>
            <pc:sldMk cId="1197951792" sldId="271"/>
            <ac:picMk id="4" creationId="{09363255-D6F4-49FB-80DB-6C5D4CABBBA9}"/>
          </ac:picMkLst>
        </pc:picChg>
      </pc:sldChg>
      <pc:sldChg chg="addSp delSp modSp add delAnim modAnim">
        <pc:chgData name="Özgür ÖZTÜRK" userId="99af92eb8e3f1dda" providerId="LiveId" clId="{F224E8BF-F213-4612-B139-29B6E06B9A1B}" dt="2020-02-19T10:45:09.880" v="559"/>
        <pc:sldMkLst>
          <pc:docMk/>
          <pc:sldMk cId="3001675264" sldId="272"/>
        </pc:sldMkLst>
        <pc:spChg chg="mod">
          <ac:chgData name="Özgür ÖZTÜRK" userId="99af92eb8e3f1dda" providerId="LiveId" clId="{F224E8BF-F213-4612-B139-29B6E06B9A1B}" dt="2020-02-19T10:38:16.919" v="439" actId="20577"/>
          <ac:spMkLst>
            <pc:docMk/>
            <pc:sldMk cId="3001675264" sldId="272"/>
            <ac:spMk id="2" creationId="{00000000-0000-0000-0000-000000000000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" creationId="{902F3E5B-C746-474A-8CA3-F04743C78B7B}"/>
          </ac:spMkLst>
        </pc:spChg>
        <pc:spChg chg="add mod">
          <ac:chgData name="Özgür ÖZTÜRK" userId="99af92eb8e3f1dda" providerId="LiveId" clId="{F224E8BF-F213-4612-B139-29B6E06B9A1B}" dt="2020-02-19T10:42:26.731" v="482" actId="1076"/>
          <ac:spMkLst>
            <pc:docMk/>
            <pc:sldMk cId="3001675264" sldId="272"/>
            <ac:spMk id="6" creationId="{03C64219-2D04-448F-844E-0A04D836B136}"/>
          </ac:spMkLst>
        </pc:spChg>
        <pc:spChg chg="add del mod">
          <ac:chgData name="Özgür ÖZTÜRK" userId="99af92eb8e3f1dda" providerId="LiveId" clId="{F224E8BF-F213-4612-B139-29B6E06B9A1B}" dt="2020-02-19T10:38:27.925" v="442" actId="478"/>
          <ac:spMkLst>
            <pc:docMk/>
            <pc:sldMk cId="3001675264" sldId="272"/>
            <ac:spMk id="44" creationId="{33CC9F1C-2291-4CBC-8EC9-2B562558E742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7" creationId="{1F703EC2-22EE-4C56-BF5B-4838426E6872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8" creationId="{13391727-4C13-43E1-A5AF-558873954938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49" creationId="{0F48E0CC-F785-4397-BC30-B0FA79728FCF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0" creationId="{E7D4DD62-8FF5-4B4A-B24A-B49805CBF9E1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1" creationId="{34564D39-AB94-48CF-87EE-B1385CD11E39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2" creationId="{27B0B1F5-5833-42C7-9AEA-D19D5C2041E3}"/>
          </ac:spMkLst>
        </pc:spChg>
        <pc:spChg chg="del">
          <ac:chgData name="Özgür ÖZTÜRK" userId="99af92eb8e3f1dda" providerId="LiveId" clId="{F224E8BF-F213-4612-B139-29B6E06B9A1B}" dt="2020-02-19T10:38:10.659" v="429" actId="478"/>
          <ac:spMkLst>
            <pc:docMk/>
            <pc:sldMk cId="3001675264" sldId="272"/>
            <ac:spMk id="53" creationId="{85A9F898-C67B-4A0D-B7EC-503AE6CE115C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55" creationId="{E8843D2B-8941-42AA-96BF-EB1BB7280D0A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56" creationId="{02D325E4-0D49-4818-AD8F-B7302A1B9721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60" creationId="{F29069E4-AA78-4071-9E85-F6EF1CBB5624}"/>
          </ac:spMkLst>
        </pc:spChg>
        <pc:spChg chg="mod topLvl">
          <ac:chgData name="Özgür ÖZTÜRK" userId="99af92eb8e3f1dda" providerId="LiveId" clId="{F224E8BF-F213-4612-B139-29B6E06B9A1B}" dt="2020-02-19T10:45:07.072" v="557" actId="164"/>
          <ac:spMkLst>
            <pc:docMk/>
            <pc:sldMk cId="3001675264" sldId="272"/>
            <ac:spMk id="61" creationId="{BFC89AA1-FFC5-4FF3-8F91-2A71EA732BD8}"/>
          </ac:spMkLst>
        </pc:spChg>
        <pc:spChg chg="add mod">
          <ac:chgData name="Özgür ÖZTÜRK" userId="99af92eb8e3f1dda" providerId="LiveId" clId="{F224E8BF-F213-4612-B139-29B6E06B9A1B}" dt="2020-02-19T10:43:00.472" v="548" actId="1076"/>
          <ac:spMkLst>
            <pc:docMk/>
            <pc:sldMk cId="3001675264" sldId="272"/>
            <ac:spMk id="62" creationId="{631A374C-FE73-48C4-A25B-91F7A2291A41}"/>
          </ac:spMkLst>
        </pc:spChg>
        <pc:grpChg chg="add mod">
          <ac:chgData name="Özgür ÖZTÜRK" userId="99af92eb8e3f1dda" providerId="LiveId" clId="{F224E8BF-F213-4612-B139-29B6E06B9A1B}" dt="2020-02-19T10:45:07.072" v="557" actId="164"/>
          <ac:grpSpMkLst>
            <pc:docMk/>
            <pc:sldMk cId="3001675264" sldId="272"/>
            <ac:grpSpMk id="7" creationId="{924B8458-8C3B-48CD-AD76-707C9557A29C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11" creationId="{217B9FBD-5F72-4076-A6AC-7D50A7EB67EC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16" creationId="{514BE747-2A3B-409C-910B-D100AC75A7D1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21" creationId="{3B03E5E5-594D-454E-B455-F208E38D7AC7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26" creationId="{4444EE78-4E7D-43AC-8542-D27A32EF681B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31" creationId="{F20F1A1F-6217-4DAC-BF10-5FB26BF8B77F}"/>
          </ac:grpSpMkLst>
        </pc:grpChg>
        <pc:grpChg chg="del">
          <ac:chgData name="Özgür ÖZTÜRK" userId="99af92eb8e3f1dda" providerId="LiveId" clId="{F224E8BF-F213-4612-B139-29B6E06B9A1B}" dt="2020-02-19T10:38:10.659" v="429" actId="478"/>
          <ac:grpSpMkLst>
            <pc:docMk/>
            <pc:sldMk cId="3001675264" sldId="272"/>
            <ac:grpSpMk id="36" creationId="{4BB7D4D0-716A-421E-8036-2C2C849BC4CE}"/>
          </ac:grpSpMkLst>
        </pc:grpChg>
        <pc:grpChg chg="add del mod">
          <ac:chgData name="Özgür ÖZTÜRK" userId="99af92eb8e3f1dda" providerId="LiveId" clId="{F224E8BF-F213-4612-B139-29B6E06B9A1B}" dt="2020-02-19T10:39:03.267" v="450" actId="165"/>
          <ac:grpSpMkLst>
            <pc:docMk/>
            <pc:sldMk cId="3001675264" sldId="272"/>
            <ac:grpSpMk id="45" creationId="{A4EC6C37-E2BD-4BF1-A64A-0489DCB594BE}"/>
          </ac:grpSpMkLst>
        </pc:grpChg>
        <pc:grpChg chg="add del mod">
          <ac:chgData name="Özgür ÖZTÜRK" userId="99af92eb8e3f1dda" providerId="LiveId" clId="{F224E8BF-F213-4612-B139-29B6E06B9A1B}" dt="2020-02-19T10:39:03.267" v="450" actId="165"/>
          <ac:grpSpMkLst>
            <pc:docMk/>
            <pc:sldMk cId="3001675264" sldId="272"/>
            <ac:grpSpMk id="57" creationId="{93D32604-1827-4989-B956-B2CC31DFE399}"/>
          </ac:grpSpMkLst>
        </pc:grpChg>
        <pc:picChg chg="del">
          <ac:chgData name="Özgür ÖZTÜRK" userId="99af92eb8e3f1dda" providerId="LiveId" clId="{F224E8BF-F213-4612-B139-29B6E06B9A1B}" dt="2020-02-19T10:38:12.534" v="430" actId="478"/>
          <ac:picMkLst>
            <pc:docMk/>
            <pc:sldMk cId="3001675264" sldId="272"/>
            <ac:picMk id="4" creationId="{09363255-D6F4-49FB-80DB-6C5D4CABBBA9}"/>
          </ac:picMkLst>
        </pc:picChg>
        <pc:picChg chg="add mod">
          <ac:chgData name="Özgür ÖZTÜRK" userId="99af92eb8e3f1dda" providerId="LiveId" clId="{F224E8BF-F213-4612-B139-29B6E06B9A1B}" dt="2020-02-19T10:39:44.574" v="467" actId="1038"/>
          <ac:picMkLst>
            <pc:docMk/>
            <pc:sldMk cId="3001675264" sldId="272"/>
            <ac:picMk id="43" creationId="{EB304848-A56C-4017-A422-469F3082FC66}"/>
          </ac:picMkLst>
        </pc:picChg>
        <pc:picChg chg="mod topLvl">
          <ac:chgData name="Özgür ÖZTÜRK" userId="99af92eb8e3f1dda" providerId="LiveId" clId="{F224E8BF-F213-4612-B139-29B6E06B9A1B}" dt="2020-02-19T10:39:44.574" v="467" actId="1038"/>
          <ac:picMkLst>
            <pc:docMk/>
            <pc:sldMk cId="3001675264" sldId="272"/>
            <ac:picMk id="46" creationId="{BC21D9C4-4396-4122-8C66-21344694242B}"/>
          </ac:picMkLst>
        </pc:picChg>
        <pc:picChg chg="mod topLvl">
          <ac:chgData name="Özgür ÖZTÜRK" userId="99af92eb8e3f1dda" providerId="LiveId" clId="{F224E8BF-F213-4612-B139-29B6E06B9A1B}" dt="2020-02-19T10:45:07.072" v="557" actId="164"/>
          <ac:picMkLst>
            <pc:docMk/>
            <pc:sldMk cId="3001675264" sldId="272"/>
            <ac:picMk id="54" creationId="{77F72DE5-F96F-49E9-A332-BC10FA5D1D41}"/>
          </ac:picMkLst>
        </pc:picChg>
        <pc:picChg chg="del">
          <ac:chgData name="Özgür ÖZTÜRK" userId="99af92eb8e3f1dda" providerId="LiveId" clId="{F224E8BF-F213-4612-B139-29B6E06B9A1B}" dt="2020-02-19T10:38:36.407" v="444" actId="478"/>
          <ac:picMkLst>
            <pc:docMk/>
            <pc:sldMk cId="3001675264" sldId="272"/>
            <ac:picMk id="58" creationId="{41490332-4A4D-4EF0-B3D9-7CF37979E627}"/>
          </ac:picMkLst>
        </pc:picChg>
        <pc:picChg chg="mod topLvl">
          <ac:chgData name="Özgür ÖZTÜRK" userId="99af92eb8e3f1dda" providerId="LiveId" clId="{F224E8BF-F213-4612-B139-29B6E06B9A1B}" dt="2020-02-19T10:45:07.072" v="557" actId="164"/>
          <ac:picMkLst>
            <pc:docMk/>
            <pc:sldMk cId="3001675264" sldId="272"/>
            <ac:picMk id="59" creationId="{D63B0F6B-3188-40AD-8DDC-5B3C8678627E}"/>
          </ac:picMkLst>
        </pc:picChg>
      </pc:sldChg>
    </pc:docChg>
  </pc:docChgLst>
  <pc:docChgLst>
    <pc:chgData name="Özgür ÖZTÜRK" userId="99af92eb8e3f1dda" providerId="LiveId" clId="{D4802C08-AC57-4DDF-ACA2-9AE650CC8E92}"/>
    <pc:docChg chg="modSld">
      <pc:chgData name="Özgür ÖZTÜRK" userId="99af92eb8e3f1dda" providerId="LiveId" clId="{D4802C08-AC57-4DDF-ACA2-9AE650CC8E92}" dt="2020-04-11T22:08:47.024" v="15" actId="1036"/>
      <pc:docMkLst>
        <pc:docMk/>
      </pc:docMkLst>
      <pc:sldChg chg="modSp mod">
        <pc:chgData name="Özgür ÖZTÜRK" userId="99af92eb8e3f1dda" providerId="LiveId" clId="{D4802C08-AC57-4DDF-ACA2-9AE650CC8E92}" dt="2020-04-11T22:08:47.024" v="15" actId="1036"/>
        <pc:sldMkLst>
          <pc:docMk/>
          <pc:sldMk cId="1197951792" sldId="271"/>
        </pc:sldMkLst>
        <pc:grpChg chg="mod">
          <ac:chgData name="Özgür ÖZTÜRK" userId="99af92eb8e3f1dda" providerId="LiveId" clId="{D4802C08-AC57-4DDF-ACA2-9AE650CC8E92}" dt="2020-04-11T22:08:00.073" v="7" actId="1036"/>
          <ac:grpSpMkLst>
            <pc:docMk/>
            <pc:sldMk cId="1197951792" sldId="271"/>
            <ac:grpSpMk id="31" creationId="{F20F1A1F-6217-4DAC-BF10-5FB26BF8B77F}"/>
          </ac:grpSpMkLst>
        </pc:grpChg>
        <pc:grpChg chg="mod">
          <ac:chgData name="Özgür ÖZTÜRK" userId="99af92eb8e3f1dda" providerId="LiveId" clId="{D4802C08-AC57-4DDF-ACA2-9AE650CC8E92}" dt="2020-04-11T22:08:47.024" v="15" actId="1036"/>
          <ac:grpSpMkLst>
            <pc:docMk/>
            <pc:sldMk cId="1197951792" sldId="271"/>
            <ac:grpSpMk id="36" creationId="{4BB7D4D0-716A-421E-8036-2C2C849BC4CE}"/>
          </ac:grpSpMkLst>
        </pc:gr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26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://pngimg.com/download/27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AWS_Simple_Icons_Non-Service_Specific_Traditional_Server.sv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ngimg.com/download/2701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46DDBB-28F9-4E8C-92BB-F89F542C7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93812" y="1219200"/>
            <a:ext cx="3352800" cy="33528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FB71F4-1D2F-4E2C-BB4A-F58187BFB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84412" y="3657600"/>
            <a:ext cx="1371600" cy="540729"/>
          </a:xfrm>
          <a:prstGeom prst="rect">
            <a:avLst/>
          </a:prstGeom>
        </p:spPr>
      </p:pic>
      <p:pic>
        <p:nvPicPr>
          <p:cNvPr id="12" name="Graphic 11" descr="Books on shelf">
            <a:extLst>
              <a:ext uri="{FF2B5EF4-FFF2-40B4-BE49-F238E27FC236}">
                <a16:creationId xmlns:a16="http://schemas.microsoft.com/office/drawing/2014/main" id="{6C3F083E-1028-4036-91AC-50F77393E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8688" y="3245045"/>
            <a:ext cx="1003046" cy="3934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328EF9-3117-4990-8886-94102BCF5CEE}"/>
              </a:ext>
            </a:extLst>
          </p:cNvPr>
          <p:cNvSpPr/>
          <p:nvPr/>
        </p:nvSpPr>
        <p:spPr>
          <a:xfrm>
            <a:off x="2621398" y="281940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02F99-33E4-4162-AB7F-BA0B214CF7AE}"/>
              </a:ext>
            </a:extLst>
          </p:cNvPr>
          <p:cNvSpPr/>
          <p:nvPr/>
        </p:nvSpPr>
        <p:spPr>
          <a:xfrm>
            <a:off x="2613382" y="2544119"/>
            <a:ext cx="7136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app2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5C6385-7682-41E6-97C7-9CC749666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04012" y="1219932"/>
            <a:ext cx="3352800" cy="33528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A8A9D1-110B-451E-9C04-D8E6AFA91707}"/>
              </a:ext>
            </a:extLst>
          </p:cNvPr>
          <p:cNvSpPr/>
          <p:nvPr/>
        </p:nvSpPr>
        <p:spPr>
          <a:xfrm>
            <a:off x="7445691" y="3886200"/>
            <a:ext cx="1828801" cy="228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hypervisor</a:t>
            </a:r>
            <a:endParaRPr lang="en-DE" sz="1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FB40AF-16ED-4E3C-90B9-CB4FC8DD83E3}"/>
              </a:ext>
            </a:extLst>
          </p:cNvPr>
          <p:cNvGrpSpPr/>
          <p:nvPr/>
        </p:nvGrpSpPr>
        <p:grpSpPr>
          <a:xfrm>
            <a:off x="8450414" y="2744174"/>
            <a:ext cx="833238" cy="1094371"/>
            <a:chOff x="5376425" y="2944229"/>
            <a:chExt cx="833238" cy="1094371"/>
          </a:xfrm>
        </p:grpSpPr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E5E92F7-53B8-49D8-9CC2-2E0E4C304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9" name="Graphic 18" descr="Books on shelf">
              <a:extLst>
                <a:ext uri="{FF2B5EF4-FFF2-40B4-BE49-F238E27FC236}">
                  <a16:creationId xmlns:a16="http://schemas.microsoft.com/office/drawing/2014/main" id="{A1FAFFB6-EE99-47A7-9A76-62A98A322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21BE6D-3E08-4F88-BCC5-B78CC975F566}"/>
                </a:ext>
              </a:extLst>
            </p:cNvPr>
            <p:cNvSpPr/>
            <p:nvPr/>
          </p:nvSpPr>
          <p:spPr>
            <a:xfrm>
              <a:off x="5531177" y="3023553"/>
              <a:ext cx="50206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54CBC5-9678-4065-92F7-4691673EA111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3AD1C9-D585-402D-AED7-8F722F35C1A8}"/>
              </a:ext>
            </a:extLst>
          </p:cNvPr>
          <p:cNvGrpSpPr/>
          <p:nvPr/>
        </p:nvGrpSpPr>
        <p:grpSpPr>
          <a:xfrm>
            <a:off x="7452105" y="2744174"/>
            <a:ext cx="833238" cy="1094371"/>
            <a:chOff x="5376425" y="2944229"/>
            <a:chExt cx="833238" cy="1094371"/>
          </a:xfrm>
        </p:grpSpPr>
        <p:pic>
          <p:nvPicPr>
            <p:cNvPr id="24" name="Picture 2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1B76FA3-D1EF-4C3C-887F-311E3312D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25" name="Graphic 24" descr="Books on shelf">
              <a:extLst>
                <a:ext uri="{FF2B5EF4-FFF2-40B4-BE49-F238E27FC236}">
                  <a16:creationId xmlns:a16="http://schemas.microsoft.com/office/drawing/2014/main" id="{C16EDB90-52C7-43F8-BE17-2659F24C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BC644E-56D8-4727-ADF6-D8ADF6ED35B7}"/>
                </a:ext>
              </a:extLst>
            </p:cNvPr>
            <p:cNvSpPr/>
            <p:nvPr/>
          </p:nvSpPr>
          <p:spPr>
            <a:xfrm>
              <a:off x="5535986" y="3023553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96C6A2-61C2-412A-B71F-1D3E0A9703F4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9906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İsrafı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363255-D6F4-49FB-80DB-6C5D4CABB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213" y="1821511"/>
            <a:ext cx="10820398" cy="33528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2F3E5B-C746-474A-8CA3-F04743C78B7B}"/>
              </a:ext>
            </a:extLst>
          </p:cNvPr>
          <p:cNvSpPr/>
          <p:nvPr/>
        </p:nvSpPr>
        <p:spPr>
          <a:xfrm>
            <a:off x="2970211" y="4392208"/>
            <a:ext cx="6172200" cy="2286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hypervisor</a:t>
            </a:r>
            <a:endParaRPr lang="en-DE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7B9FBD-5F72-4076-A6AC-7D50A7EB67EC}"/>
              </a:ext>
            </a:extLst>
          </p:cNvPr>
          <p:cNvGrpSpPr/>
          <p:nvPr/>
        </p:nvGrpSpPr>
        <p:grpSpPr>
          <a:xfrm>
            <a:off x="4191990" y="3343856"/>
            <a:ext cx="833238" cy="1021716"/>
            <a:chOff x="5376425" y="2944229"/>
            <a:chExt cx="833238" cy="1094371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192F0F6-A0BF-4C5A-8D4D-035D856C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3" name="Graphic 12" descr="Books on shelf">
              <a:extLst>
                <a:ext uri="{FF2B5EF4-FFF2-40B4-BE49-F238E27FC236}">
                  <a16:creationId xmlns:a16="http://schemas.microsoft.com/office/drawing/2014/main" id="{50C6E4DA-404C-46F6-B193-42D054905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FE820-8EF7-48D8-BA8C-7AB16935E939}"/>
                </a:ext>
              </a:extLst>
            </p:cNvPr>
            <p:cNvSpPr/>
            <p:nvPr/>
          </p:nvSpPr>
          <p:spPr>
            <a:xfrm>
              <a:off x="5531177" y="3023553"/>
              <a:ext cx="502062" cy="2966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77F86A-9DE7-4966-90F1-FC57B5CD6B92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4BE747-2A3B-409C-910B-D100AC75A7D1}"/>
              </a:ext>
            </a:extLst>
          </p:cNvPr>
          <p:cNvGrpSpPr/>
          <p:nvPr/>
        </p:nvGrpSpPr>
        <p:grpSpPr>
          <a:xfrm>
            <a:off x="3219669" y="3343856"/>
            <a:ext cx="833238" cy="1021716"/>
            <a:chOff x="5376425" y="2944229"/>
            <a:chExt cx="833238" cy="1094371"/>
          </a:xfrm>
        </p:grpSpPr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9B452E9-8D4E-4FFE-A142-23569F8F4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18" name="Graphic 17" descr="Books on shelf">
              <a:extLst>
                <a:ext uri="{FF2B5EF4-FFF2-40B4-BE49-F238E27FC236}">
                  <a16:creationId xmlns:a16="http://schemas.microsoft.com/office/drawing/2014/main" id="{075F7131-D8E1-47EE-AAFB-E4EA6366A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CB40FF-4126-42CD-8825-4381D72F9EDD}"/>
                </a:ext>
              </a:extLst>
            </p:cNvPr>
            <p:cNvSpPr/>
            <p:nvPr/>
          </p:nvSpPr>
          <p:spPr>
            <a:xfrm>
              <a:off x="5535986" y="3023553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255FE8-2233-4B97-8721-DD438B96289E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3E5E5-594D-454E-B455-F208E38D7AC7}"/>
              </a:ext>
            </a:extLst>
          </p:cNvPr>
          <p:cNvGrpSpPr/>
          <p:nvPr/>
        </p:nvGrpSpPr>
        <p:grpSpPr>
          <a:xfrm>
            <a:off x="5167414" y="3338840"/>
            <a:ext cx="833238" cy="1021716"/>
            <a:chOff x="5376425" y="2944229"/>
            <a:chExt cx="833238" cy="1094371"/>
          </a:xfrm>
        </p:grpSpPr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1BEC71-E292-4E03-B0B5-73FE2640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23" name="Graphic 22" descr="Books on shelf">
              <a:extLst>
                <a:ext uri="{FF2B5EF4-FFF2-40B4-BE49-F238E27FC236}">
                  <a16:creationId xmlns:a16="http://schemas.microsoft.com/office/drawing/2014/main" id="{D45253A5-D47A-43AF-AC4F-B69242EA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BA0E57-2BFB-4336-8DDF-827ED217C9B0}"/>
                </a:ext>
              </a:extLst>
            </p:cNvPr>
            <p:cNvSpPr/>
            <p:nvPr/>
          </p:nvSpPr>
          <p:spPr>
            <a:xfrm>
              <a:off x="5535185" y="3023553"/>
              <a:ext cx="494046" cy="2966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app3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808E00-9B32-4CDF-95F0-2094752804D6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44EE78-4E7D-43AC-8542-D27A32EF681B}"/>
              </a:ext>
            </a:extLst>
          </p:cNvPr>
          <p:cNvGrpSpPr/>
          <p:nvPr/>
        </p:nvGrpSpPr>
        <p:grpSpPr>
          <a:xfrm>
            <a:off x="6160213" y="3338840"/>
            <a:ext cx="833238" cy="1021716"/>
            <a:chOff x="5376425" y="2944229"/>
            <a:chExt cx="833238" cy="1094371"/>
          </a:xfrm>
        </p:grpSpPr>
        <p:pic>
          <p:nvPicPr>
            <p:cNvPr id="27" name="Picture 2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6AC6C77-EA06-4113-AF93-EC46F6348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3B21BCE6-41F2-44DA-AA95-FD29396C5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091739-5F51-4F22-BFD9-FBB76761F11B}"/>
                </a:ext>
              </a:extLst>
            </p:cNvPr>
            <p:cNvSpPr/>
            <p:nvPr/>
          </p:nvSpPr>
          <p:spPr>
            <a:xfrm>
              <a:off x="5530376" y="3023553"/>
              <a:ext cx="503664" cy="2966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app4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A091D2-96C7-46AB-A6F7-7BA0AA21283D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0F1A1F-6217-4DAC-BF10-5FB26BF8B77F}"/>
              </a:ext>
            </a:extLst>
          </p:cNvPr>
          <p:cNvGrpSpPr/>
          <p:nvPr/>
        </p:nvGrpSpPr>
        <p:grpSpPr>
          <a:xfrm>
            <a:off x="7115159" y="3331515"/>
            <a:ext cx="833238" cy="1021716"/>
            <a:chOff x="5376425" y="2944229"/>
            <a:chExt cx="833238" cy="1094371"/>
          </a:xfrm>
        </p:grpSpPr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5887A00-8F30-4A2D-A90C-82AB5AE6E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33" name="Graphic 32" descr="Books on shelf">
              <a:extLst>
                <a:ext uri="{FF2B5EF4-FFF2-40B4-BE49-F238E27FC236}">
                  <a16:creationId xmlns:a16="http://schemas.microsoft.com/office/drawing/2014/main" id="{C3466BF8-9E03-44E7-BB9F-E1A5150AC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E1CA75-3917-475F-8DEF-F82ABAEF26F0}"/>
                </a:ext>
              </a:extLst>
            </p:cNvPr>
            <p:cNvSpPr/>
            <p:nvPr/>
          </p:nvSpPr>
          <p:spPr>
            <a:xfrm>
              <a:off x="5533582" y="3023553"/>
              <a:ext cx="497252" cy="2966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app5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3BA84F-751D-4310-9ED0-AF179DCE33EA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B7D4D0-716A-421E-8036-2C2C849BC4CE}"/>
              </a:ext>
            </a:extLst>
          </p:cNvPr>
          <p:cNvGrpSpPr/>
          <p:nvPr/>
        </p:nvGrpSpPr>
        <p:grpSpPr>
          <a:xfrm>
            <a:off x="8052143" y="3330476"/>
            <a:ext cx="833238" cy="1021716"/>
            <a:chOff x="5376425" y="2944229"/>
            <a:chExt cx="833238" cy="1094371"/>
          </a:xfrm>
        </p:grpSpPr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229768A-F04D-4F66-9F92-C784CB19C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91783" y="3599325"/>
              <a:ext cx="817880" cy="322435"/>
            </a:xfrm>
            <a:prstGeom prst="rect">
              <a:avLst/>
            </a:prstGeom>
          </p:spPr>
        </p:pic>
        <p:pic>
          <p:nvPicPr>
            <p:cNvPr id="38" name="Graphic 37" descr="Books on shelf">
              <a:extLst>
                <a:ext uri="{FF2B5EF4-FFF2-40B4-BE49-F238E27FC236}">
                  <a16:creationId xmlns:a16="http://schemas.microsoft.com/office/drawing/2014/main" id="{276CA942-75EE-43C4-AC69-DAC00958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15508" y="3345325"/>
              <a:ext cx="533400" cy="209227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C3549D-4692-441E-BE26-C222E6FEF37B}"/>
                </a:ext>
              </a:extLst>
            </p:cNvPr>
            <p:cNvSpPr/>
            <p:nvPr/>
          </p:nvSpPr>
          <p:spPr>
            <a:xfrm>
              <a:off x="5530376" y="3023553"/>
              <a:ext cx="503664" cy="2966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app6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A64F71-30DA-4F86-9414-29AC085213A0}"/>
                </a:ext>
              </a:extLst>
            </p:cNvPr>
            <p:cNvSpPr/>
            <p:nvPr/>
          </p:nvSpPr>
          <p:spPr>
            <a:xfrm>
              <a:off x="5376425" y="2944229"/>
              <a:ext cx="833238" cy="109437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F703EC2-22EE-4C56-BF5B-4838426E6872}"/>
              </a:ext>
            </a:extLst>
          </p:cNvPr>
          <p:cNvSpPr/>
          <p:nvPr/>
        </p:nvSpPr>
        <p:spPr>
          <a:xfrm>
            <a:off x="3431774" y="4113624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391727-4C13-43E1-A5AF-558873954938}"/>
              </a:ext>
            </a:extLst>
          </p:cNvPr>
          <p:cNvSpPr/>
          <p:nvPr/>
        </p:nvSpPr>
        <p:spPr>
          <a:xfrm>
            <a:off x="4376582" y="4126365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48E0CC-F785-4397-BC30-B0FA79728FCF}"/>
              </a:ext>
            </a:extLst>
          </p:cNvPr>
          <p:cNvSpPr/>
          <p:nvPr/>
        </p:nvSpPr>
        <p:spPr>
          <a:xfrm>
            <a:off x="5367908" y="4100958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D4DD62-8FF5-4B4A-B24A-B49805CBF9E1}"/>
              </a:ext>
            </a:extLst>
          </p:cNvPr>
          <p:cNvSpPr/>
          <p:nvPr/>
        </p:nvSpPr>
        <p:spPr>
          <a:xfrm>
            <a:off x="6374251" y="4108608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64D39-AB94-48CF-87EE-B1385CD11E39}"/>
              </a:ext>
            </a:extLst>
          </p:cNvPr>
          <p:cNvSpPr/>
          <p:nvPr/>
        </p:nvSpPr>
        <p:spPr>
          <a:xfrm>
            <a:off x="7311534" y="4091335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B0B1F5-5833-42C7-9AEA-D19D5C2041E3}"/>
              </a:ext>
            </a:extLst>
          </p:cNvPr>
          <p:cNvSpPr/>
          <p:nvPr/>
        </p:nvSpPr>
        <p:spPr>
          <a:xfrm>
            <a:off x="8214109" y="4100958"/>
            <a:ext cx="4876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A9F898-C67B-4A0D-B7EC-503AE6CE115C}"/>
              </a:ext>
            </a:extLst>
          </p:cNvPr>
          <p:cNvSpPr/>
          <p:nvPr/>
        </p:nvSpPr>
        <p:spPr>
          <a:xfrm>
            <a:off x="5529698" y="5078029"/>
            <a:ext cx="11240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%30</a:t>
            </a:r>
          </a:p>
        </p:txBody>
      </p:sp>
    </p:spTree>
    <p:extLst>
      <p:ext uri="{BB962C8B-B14F-4D97-AF65-F5344CB8AC3E}">
        <p14:creationId xmlns:p14="http://schemas.microsoft.com/office/powerpoint/2010/main" val="11979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04848-A56C-4017-A422-469F3082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18012" y="2362200"/>
            <a:ext cx="3352800" cy="3352800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21D9C4-4396-4122-8C66-213446942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51852" y="4802042"/>
            <a:ext cx="1362467" cy="53712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4B8458-8C3B-48CD-AD76-707C9557A29C}"/>
              </a:ext>
            </a:extLst>
          </p:cNvPr>
          <p:cNvGrpSpPr/>
          <p:nvPr/>
        </p:nvGrpSpPr>
        <p:grpSpPr>
          <a:xfrm>
            <a:off x="5159847" y="3983954"/>
            <a:ext cx="1831547" cy="685558"/>
            <a:chOff x="5159847" y="3983954"/>
            <a:chExt cx="1831547" cy="685558"/>
          </a:xfrm>
        </p:grpSpPr>
        <p:pic>
          <p:nvPicPr>
            <p:cNvPr id="54" name="Graphic 53" descr="Books on shelf">
              <a:extLst>
                <a:ext uri="{FF2B5EF4-FFF2-40B4-BE49-F238E27FC236}">
                  <a16:creationId xmlns:a16="http://schemas.microsoft.com/office/drawing/2014/main" id="{77F72DE5-F96F-49E9-A332-BC10FA5D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7239" y="4385048"/>
              <a:ext cx="533400" cy="20922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843D2B-8941-42AA-96BF-EB1BB7280D0A}"/>
                </a:ext>
              </a:extLst>
            </p:cNvPr>
            <p:cNvSpPr/>
            <p:nvPr/>
          </p:nvSpPr>
          <p:spPr>
            <a:xfrm>
              <a:off x="6312908" y="4063277"/>
              <a:ext cx="50206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app2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D325E4-0D49-4818-AD8F-B7302A1B9721}"/>
                </a:ext>
              </a:extLst>
            </p:cNvPr>
            <p:cNvSpPr/>
            <p:nvPr/>
          </p:nvSpPr>
          <p:spPr>
            <a:xfrm>
              <a:off x="6158156" y="3983954"/>
              <a:ext cx="833238" cy="68555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59" name="Graphic 58" descr="Books on shelf">
              <a:extLst>
                <a:ext uri="{FF2B5EF4-FFF2-40B4-BE49-F238E27FC236}">
                  <a16:creationId xmlns:a16="http://schemas.microsoft.com/office/drawing/2014/main" id="{D63B0F6B-3188-40AD-8DDC-5B3C867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98930" y="4385048"/>
              <a:ext cx="533400" cy="209228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9069E4-AA78-4071-9E85-F6EF1CBB5624}"/>
                </a:ext>
              </a:extLst>
            </p:cNvPr>
            <p:cNvSpPr/>
            <p:nvPr/>
          </p:nvSpPr>
          <p:spPr>
            <a:xfrm>
              <a:off x="5319408" y="4063277"/>
              <a:ext cx="49244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app1</a:t>
              </a:r>
              <a:endPara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C89AA1-FFC5-4FF3-8F91-2A71EA732BD8}"/>
                </a:ext>
              </a:extLst>
            </p:cNvPr>
            <p:cNvSpPr/>
            <p:nvPr/>
          </p:nvSpPr>
          <p:spPr>
            <a:xfrm>
              <a:off x="5159847" y="3983954"/>
              <a:ext cx="833238" cy="68555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3C64219-2D04-448F-844E-0A04D836B136}"/>
              </a:ext>
            </a:extLst>
          </p:cNvPr>
          <p:cNvSpPr/>
          <p:nvPr/>
        </p:nvSpPr>
        <p:spPr>
          <a:xfrm>
            <a:off x="1141412" y="4571828"/>
            <a:ext cx="3724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namespaces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1A374C-FE73-48C4-A25B-91F7A2291A41}"/>
              </a:ext>
            </a:extLst>
          </p:cNvPr>
          <p:cNvSpPr/>
          <p:nvPr/>
        </p:nvSpPr>
        <p:spPr>
          <a:xfrm>
            <a:off x="7156465" y="4571828"/>
            <a:ext cx="4336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 groups</a:t>
            </a:r>
          </a:p>
        </p:txBody>
      </p:sp>
    </p:spTree>
    <p:extLst>
      <p:ext uri="{BB962C8B-B14F-4D97-AF65-F5344CB8AC3E}">
        <p14:creationId xmlns:p14="http://schemas.microsoft.com/office/powerpoint/2010/main" val="30016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69</TotalTime>
  <Words>37</Words>
  <Application>Microsoft Office PowerPoint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Container</vt:lpstr>
      <vt:lpstr>PowerPoint Presentation</vt:lpstr>
      <vt:lpstr>Kaynak İsrafı</vt:lpstr>
      <vt:lpstr>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2020-04-11T22:08:48Z</dcterms:modified>
</cp:coreProperties>
</file>