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a Alan" id="{D07CEC71-4F1F-4D7A-8CD7-B125A7842B88}">
          <p14:sldIdLst>
            <p14:sldId id="256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0CF990-78AB-468D-9269-E8C4C74C0F1F}" v="56" dt="2020-02-19T12:27:26.200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99" autoAdjust="0"/>
  </p:normalViewPr>
  <p:slideViewPr>
    <p:cSldViewPr>
      <p:cViewPr varScale="1">
        <p:scale>
          <a:sx n="95" d="100"/>
          <a:sy n="95" d="100"/>
        </p:scale>
        <p:origin x="62" y="42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DE6F985C-E097-4D37-B738-60CA412F90D5}"/>
    <pc:docChg chg="modSld sldOrd modSection">
      <pc:chgData name="Özgür ÖZTÜRK" userId="99af92eb8e3f1dda" providerId="LiveId" clId="{DE6F985C-E097-4D37-B738-60CA412F90D5}" dt="2020-02-19T09:37:54.929" v="1"/>
      <pc:docMkLst>
        <pc:docMk/>
      </pc:docMkLst>
      <pc:sldChg chg="ord">
        <pc:chgData name="Özgür ÖZTÜRK" userId="99af92eb8e3f1dda" providerId="LiveId" clId="{DE6F985C-E097-4D37-B738-60CA412F90D5}" dt="2020-02-19T09:37:54.929" v="1"/>
        <pc:sldMkLst>
          <pc:docMk/>
          <pc:sldMk cId="1920111014" sldId="256"/>
        </pc:sldMkLst>
      </pc:sldChg>
    </pc:docChg>
  </pc:docChgLst>
  <pc:docChgLst>
    <pc:chgData name="Özgür ÖZTÜRK" userId="99af92eb8e3f1dda" providerId="LiveId" clId="{4C0CF990-78AB-468D-9269-E8C4C74C0F1F}"/>
    <pc:docChg chg="custSel addSld delSld modSld sldOrd delSection modSection">
      <pc:chgData name="Özgür ÖZTÜRK" userId="99af92eb8e3f1dda" providerId="LiveId" clId="{4C0CF990-78AB-468D-9269-E8C4C74C0F1F}" dt="2020-02-19T12:27:39.186" v="627" actId="18676"/>
      <pc:docMkLst>
        <pc:docMk/>
      </pc:docMkLst>
      <pc:sldChg chg="modSp">
        <pc:chgData name="Özgür ÖZTÜRK" userId="99af92eb8e3f1dda" providerId="LiveId" clId="{4C0CF990-78AB-468D-9269-E8C4C74C0F1F}" dt="2020-02-19T11:57:37.249" v="21" actId="20577"/>
        <pc:sldMkLst>
          <pc:docMk/>
          <pc:sldMk cId="1920111014" sldId="256"/>
        </pc:sldMkLst>
        <pc:spChg chg="mod">
          <ac:chgData name="Özgür ÖZTÜRK" userId="99af92eb8e3f1dda" providerId="LiveId" clId="{4C0CF990-78AB-468D-9269-E8C4C74C0F1F}" dt="2020-02-19T11:57:37.249" v="21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4C0CF990-78AB-468D-9269-E8C4C74C0F1F}" dt="2020-02-19T12:27:39.186" v="627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4C0CF990-78AB-468D-9269-E8C4C74C0F1F}" dt="2020-02-19T12:27:39.186" v="627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4C0CF990-78AB-468D-9269-E8C4C74C0F1F}" dt="2020-02-19T12:27:39.186" v="627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4C0CF990-78AB-468D-9269-E8C4C74C0F1F}" dt="2020-02-19T12:27:39.186" v="627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4C0CF990-78AB-468D-9269-E8C4C74C0F1F}" dt="2020-02-19T12:27:39.186" v="627" actId="18676"/>
        <pc:sldMkLst>
          <pc:docMk/>
          <pc:sldMk cId="465021443" sldId="262"/>
        </pc:sldMkLst>
      </pc:sldChg>
      <pc:sldChg chg="del">
        <pc:chgData name="Özgür ÖZTÜRK" userId="99af92eb8e3f1dda" providerId="LiveId" clId="{4C0CF990-78AB-468D-9269-E8C4C74C0F1F}" dt="2020-02-19T12:27:39.186" v="627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4C0CF990-78AB-468D-9269-E8C4C74C0F1F}" dt="2020-02-19T12:27:39.186" v="627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4C0CF990-78AB-468D-9269-E8C4C74C0F1F}" dt="2020-02-19T12:27:39.186" v="627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4C0CF990-78AB-468D-9269-E8C4C74C0F1F}" dt="2020-02-19T12:27:39.186" v="627" actId="18676"/>
        <pc:sldMkLst>
          <pc:docMk/>
          <pc:sldMk cId="223730991" sldId="268"/>
        </pc:sldMkLst>
      </pc:sldChg>
      <pc:sldChg chg="del">
        <pc:chgData name="Özgür ÖZTÜRK" userId="99af92eb8e3f1dda" providerId="LiveId" clId="{4C0CF990-78AB-468D-9269-E8C4C74C0F1F}" dt="2020-02-19T12:27:39.186" v="627" actId="18676"/>
        <pc:sldMkLst>
          <pc:docMk/>
          <pc:sldMk cId="1989555738" sldId="269"/>
        </pc:sldMkLst>
      </pc:sldChg>
      <pc:sldChg chg="addSp modSp add ord">
        <pc:chgData name="Özgür ÖZTÜRK" userId="99af92eb8e3f1dda" providerId="LiveId" clId="{4C0CF990-78AB-468D-9269-E8C4C74C0F1F}" dt="2020-02-19T11:59:15.182" v="27" actId="962"/>
        <pc:sldMkLst>
          <pc:docMk/>
          <pc:sldMk cId="3747113335" sldId="270"/>
        </pc:sldMkLst>
        <pc:picChg chg="add mod">
          <ac:chgData name="Özgür ÖZTÜRK" userId="99af92eb8e3f1dda" providerId="LiveId" clId="{4C0CF990-78AB-468D-9269-E8C4C74C0F1F}" dt="2020-02-19T11:59:15.182" v="27" actId="962"/>
          <ac:picMkLst>
            <pc:docMk/>
            <pc:sldMk cId="3747113335" sldId="270"/>
            <ac:picMk id="4" creationId="{55329854-D3E4-4F8F-A550-228B9E370147}"/>
          </ac:picMkLst>
        </pc:picChg>
      </pc:sldChg>
      <pc:sldChg chg="addSp delSp modSp add ord">
        <pc:chgData name="Özgür ÖZTÜRK" userId="99af92eb8e3f1dda" providerId="LiveId" clId="{4C0CF990-78AB-468D-9269-E8C4C74C0F1F}" dt="2020-02-19T12:03:58.238" v="114" actId="1076"/>
        <pc:sldMkLst>
          <pc:docMk/>
          <pc:sldMk cId="2021149616" sldId="271"/>
        </pc:sldMkLst>
        <pc:spChg chg="mod">
          <ac:chgData name="Özgür ÖZTÜRK" userId="99af92eb8e3f1dda" providerId="LiveId" clId="{4C0CF990-78AB-468D-9269-E8C4C74C0F1F}" dt="2020-02-19T12:00:19.846" v="44" actId="20577"/>
          <ac:spMkLst>
            <pc:docMk/>
            <pc:sldMk cId="2021149616" sldId="271"/>
            <ac:spMk id="2" creationId="{00000000-0000-0000-0000-000000000000}"/>
          </ac:spMkLst>
        </pc:spChg>
        <pc:spChg chg="del mod">
          <ac:chgData name="Özgür ÖZTÜRK" userId="99af92eb8e3f1dda" providerId="LiveId" clId="{4C0CF990-78AB-468D-9269-E8C4C74C0F1F}" dt="2020-02-19T12:00:46.986" v="46" actId="931"/>
          <ac:spMkLst>
            <pc:docMk/>
            <pc:sldMk cId="2021149616" sldId="271"/>
            <ac:spMk id="5" creationId="{00000000-0000-0000-0000-000000000000}"/>
          </ac:spMkLst>
        </pc:spChg>
        <pc:spChg chg="add mod">
          <ac:chgData name="Özgür ÖZTÜRK" userId="99af92eb8e3f1dda" providerId="LiveId" clId="{4C0CF990-78AB-468D-9269-E8C4C74C0F1F}" dt="2020-02-19T12:02:24.042" v="106" actId="14100"/>
          <ac:spMkLst>
            <pc:docMk/>
            <pc:sldMk cId="2021149616" sldId="271"/>
            <ac:spMk id="8" creationId="{53299DC9-6F9B-41D4-914E-AB26426BC287}"/>
          </ac:spMkLst>
        </pc:spChg>
        <pc:spChg chg="add del mod">
          <ac:chgData name="Özgür ÖZTÜRK" userId="99af92eb8e3f1dda" providerId="LiveId" clId="{4C0CF990-78AB-468D-9269-E8C4C74C0F1F}" dt="2020-02-19T12:01:54.169" v="95" actId="931"/>
          <ac:spMkLst>
            <pc:docMk/>
            <pc:sldMk cId="2021149616" sldId="271"/>
            <ac:spMk id="10" creationId="{29691E6E-D850-4C9B-B0E3-E73A94C63EE2}"/>
          </ac:spMkLst>
        </pc:spChg>
        <pc:spChg chg="add mod">
          <ac:chgData name="Özgür ÖZTÜRK" userId="99af92eb8e3f1dda" providerId="LiveId" clId="{4C0CF990-78AB-468D-9269-E8C4C74C0F1F}" dt="2020-02-19T12:03:05.307" v="110" actId="6549"/>
          <ac:spMkLst>
            <pc:docMk/>
            <pc:sldMk cId="2021149616" sldId="271"/>
            <ac:spMk id="13" creationId="{67AD1226-AB2A-45D0-A1E0-287604C686AF}"/>
          </ac:spMkLst>
        </pc:spChg>
        <pc:graphicFrameChg chg="del modGraphic">
          <ac:chgData name="Özgür ÖZTÜRK" userId="99af92eb8e3f1dda" providerId="LiveId" clId="{4C0CF990-78AB-468D-9269-E8C4C74C0F1F}" dt="2020-02-19T12:01:21.220" v="94" actId="478"/>
          <ac:graphicFrameMkLst>
            <pc:docMk/>
            <pc:sldMk cId="2021149616" sldId="271"/>
            <ac:graphicFrameMk id="4" creationId="{00000000-0000-0000-0000-000000000000}"/>
          </ac:graphicFrameMkLst>
        </pc:graphicFrameChg>
        <pc:picChg chg="add mod">
          <ac:chgData name="Özgür ÖZTÜRK" userId="99af92eb8e3f1dda" providerId="LiveId" clId="{4C0CF990-78AB-468D-9269-E8C4C74C0F1F}" dt="2020-02-19T12:02:04.329" v="100" actId="14100"/>
          <ac:picMkLst>
            <pc:docMk/>
            <pc:sldMk cId="2021149616" sldId="271"/>
            <ac:picMk id="7" creationId="{9947B586-F927-435D-8842-542317C7BE90}"/>
          </ac:picMkLst>
        </pc:picChg>
        <pc:picChg chg="add mod">
          <ac:chgData name="Özgür ÖZTÜRK" userId="99af92eb8e3f1dda" providerId="LiveId" clId="{4C0CF990-78AB-468D-9269-E8C4C74C0F1F}" dt="2020-02-19T12:02:13.666" v="101" actId="1076"/>
          <ac:picMkLst>
            <pc:docMk/>
            <pc:sldMk cId="2021149616" sldId="271"/>
            <ac:picMk id="12" creationId="{29E52FA5-D433-4959-BD6A-422356F60BB5}"/>
          </ac:picMkLst>
        </pc:picChg>
        <pc:picChg chg="add mod">
          <ac:chgData name="Özgür ÖZTÜRK" userId="99af92eb8e3f1dda" providerId="LiveId" clId="{4C0CF990-78AB-468D-9269-E8C4C74C0F1F}" dt="2020-02-19T12:03:58.238" v="114" actId="1076"/>
          <ac:picMkLst>
            <pc:docMk/>
            <pc:sldMk cId="2021149616" sldId="271"/>
            <ac:picMk id="1026" creationId="{320B7783-436A-4CDD-AEDD-C4FF78F5D821}"/>
          </ac:picMkLst>
        </pc:picChg>
      </pc:sldChg>
      <pc:sldChg chg="addSp delSp modSp add">
        <pc:chgData name="Özgür ÖZTÜRK" userId="99af92eb8e3f1dda" providerId="LiveId" clId="{4C0CF990-78AB-468D-9269-E8C4C74C0F1F}" dt="2020-02-19T12:13:11.774" v="141" actId="1076"/>
        <pc:sldMkLst>
          <pc:docMk/>
          <pc:sldMk cId="624177763" sldId="272"/>
        </pc:sldMkLst>
        <pc:spChg chg="mod">
          <ac:chgData name="Özgür ÖZTÜRK" userId="99af92eb8e3f1dda" providerId="LiveId" clId="{4C0CF990-78AB-468D-9269-E8C4C74C0F1F}" dt="2020-02-19T12:07:33.679" v="121" actId="20577"/>
          <ac:spMkLst>
            <pc:docMk/>
            <pc:sldMk cId="624177763" sldId="272"/>
            <ac:spMk id="2" creationId="{00000000-0000-0000-0000-000000000000}"/>
          </ac:spMkLst>
        </pc:spChg>
        <pc:spChg chg="add del mod">
          <ac:chgData name="Özgür ÖZTÜRK" userId="99af92eb8e3f1dda" providerId="LiveId" clId="{4C0CF990-78AB-468D-9269-E8C4C74C0F1F}" dt="2020-02-19T12:08:24.959" v="129" actId="931"/>
          <ac:spMkLst>
            <pc:docMk/>
            <pc:sldMk cId="624177763" sldId="272"/>
            <ac:spMk id="4" creationId="{E3D7C802-0F2A-4406-B33F-3D453D585959}"/>
          </ac:spMkLst>
        </pc:spChg>
        <pc:spChg chg="del">
          <ac:chgData name="Özgür ÖZTÜRK" userId="99af92eb8e3f1dda" providerId="LiveId" clId="{4C0CF990-78AB-468D-9269-E8C4C74C0F1F}" dt="2020-02-19T12:07:46.437" v="124" actId="478"/>
          <ac:spMkLst>
            <pc:docMk/>
            <pc:sldMk cId="624177763" sldId="272"/>
            <ac:spMk id="8" creationId="{53299DC9-6F9B-41D4-914E-AB26426BC287}"/>
          </ac:spMkLst>
        </pc:spChg>
        <pc:spChg chg="add del mod">
          <ac:chgData name="Özgür ÖZTÜRK" userId="99af92eb8e3f1dda" providerId="LiveId" clId="{4C0CF990-78AB-468D-9269-E8C4C74C0F1F}" dt="2020-02-19T12:12:42.763" v="132" actId="931"/>
          <ac:spMkLst>
            <pc:docMk/>
            <pc:sldMk cId="624177763" sldId="272"/>
            <ac:spMk id="9" creationId="{293D6734-8FF0-459C-8E03-D3C3EF125A7F}"/>
          </ac:spMkLst>
        </pc:spChg>
        <pc:spChg chg="del">
          <ac:chgData name="Özgür ÖZTÜRK" userId="99af92eb8e3f1dda" providerId="LiveId" clId="{4C0CF990-78AB-468D-9269-E8C4C74C0F1F}" dt="2020-02-19T12:07:54.477" v="127" actId="478"/>
          <ac:spMkLst>
            <pc:docMk/>
            <pc:sldMk cId="624177763" sldId="272"/>
            <ac:spMk id="13" creationId="{67AD1226-AB2A-45D0-A1E0-287604C686AF}"/>
          </ac:spMkLst>
        </pc:spChg>
        <pc:spChg chg="add del mod">
          <ac:chgData name="Özgür ÖZTÜRK" userId="99af92eb8e3f1dda" providerId="LiveId" clId="{4C0CF990-78AB-468D-9269-E8C4C74C0F1F}" dt="2020-02-19T12:08:29.189" v="131" actId="478"/>
          <ac:spMkLst>
            <pc:docMk/>
            <pc:sldMk cId="624177763" sldId="272"/>
            <ac:spMk id="14" creationId="{2E9ACBF6-61A1-4BCC-BF6E-DABEF6F38400}"/>
          </ac:spMkLst>
        </pc:spChg>
        <pc:spChg chg="add del mod">
          <ac:chgData name="Özgür ÖZTÜRK" userId="99af92eb8e3f1dda" providerId="LiveId" clId="{4C0CF990-78AB-468D-9269-E8C4C74C0F1F}" dt="2020-02-19T12:12:49.536" v="136" actId="478"/>
          <ac:spMkLst>
            <pc:docMk/>
            <pc:sldMk cId="624177763" sldId="272"/>
            <ac:spMk id="17" creationId="{6F8991BC-DD53-4BE1-A4A8-6168D383D094}"/>
          </ac:spMkLst>
        </pc:spChg>
        <pc:picChg chg="del">
          <ac:chgData name="Özgür ÖZTÜRK" userId="99af92eb8e3f1dda" providerId="LiveId" clId="{4C0CF990-78AB-468D-9269-E8C4C74C0F1F}" dt="2020-02-19T12:07:35.838" v="122" actId="478"/>
          <ac:picMkLst>
            <pc:docMk/>
            <pc:sldMk cId="624177763" sldId="272"/>
            <ac:picMk id="7" creationId="{9947B586-F927-435D-8842-542317C7BE90}"/>
          </ac:picMkLst>
        </pc:picChg>
        <pc:picChg chg="add mod">
          <ac:chgData name="Özgür ÖZTÜRK" userId="99af92eb8e3f1dda" providerId="LiveId" clId="{4C0CF990-78AB-468D-9269-E8C4C74C0F1F}" dt="2020-02-19T12:08:27.729" v="130" actId="27614"/>
          <ac:picMkLst>
            <pc:docMk/>
            <pc:sldMk cId="624177763" sldId="272"/>
            <ac:picMk id="11" creationId="{507209A6-7CA3-40A3-93CF-1AC8E3B3C795}"/>
          </ac:picMkLst>
        </pc:picChg>
        <pc:picChg chg="del">
          <ac:chgData name="Özgür ÖZTÜRK" userId="99af92eb8e3f1dda" providerId="LiveId" clId="{4C0CF990-78AB-468D-9269-E8C4C74C0F1F}" dt="2020-02-19T12:07:47.916" v="125" actId="478"/>
          <ac:picMkLst>
            <pc:docMk/>
            <pc:sldMk cId="624177763" sldId="272"/>
            <ac:picMk id="12" creationId="{29E52FA5-D433-4959-BD6A-422356F60BB5}"/>
          </ac:picMkLst>
        </pc:picChg>
        <pc:picChg chg="add mod">
          <ac:chgData name="Özgür ÖZTÜRK" userId="99af92eb8e3f1dda" providerId="LiveId" clId="{4C0CF990-78AB-468D-9269-E8C4C74C0F1F}" dt="2020-02-19T12:13:11.774" v="141" actId="1076"/>
          <ac:picMkLst>
            <pc:docMk/>
            <pc:sldMk cId="624177763" sldId="272"/>
            <ac:picMk id="16" creationId="{05FDF4CC-6F61-4B02-9C47-D835101486DF}"/>
          </ac:picMkLst>
        </pc:picChg>
        <pc:picChg chg="del">
          <ac:chgData name="Özgür ÖZTÜRK" userId="99af92eb8e3f1dda" providerId="LiveId" clId="{4C0CF990-78AB-468D-9269-E8C4C74C0F1F}" dt="2020-02-19T12:07:56.563" v="128" actId="478"/>
          <ac:picMkLst>
            <pc:docMk/>
            <pc:sldMk cId="624177763" sldId="272"/>
            <ac:picMk id="1026" creationId="{320B7783-436A-4CDD-AEDD-C4FF78F5D821}"/>
          </ac:picMkLst>
        </pc:picChg>
      </pc:sldChg>
      <pc:sldChg chg="addSp delSp modSp add">
        <pc:chgData name="Özgür ÖZTÜRK" userId="99af92eb8e3f1dda" providerId="LiveId" clId="{4C0CF990-78AB-468D-9269-E8C4C74C0F1F}" dt="2020-02-19T12:16:04.161" v="158"/>
        <pc:sldMkLst>
          <pc:docMk/>
          <pc:sldMk cId="1670302292" sldId="273"/>
        </pc:sldMkLst>
        <pc:spChg chg="mod">
          <ac:chgData name="Özgür ÖZTÜRK" userId="99af92eb8e3f1dda" providerId="LiveId" clId="{4C0CF990-78AB-468D-9269-E8C4C74C0F1F}" dt="2020-02-19T12:15:00.171" v="152" actId="20577"/>
          <ac:spMkLst>
            <pc:docMk/>
            <pc:sldMk cId="1670302292" sldId="273"/>
            <ac:spMk id="2" creationId="{00000000-0000-0000-0000-000000000000}"/>
          </ac:spMkLst>
        </pc:spChg>
        <pc:spChg chg="add del mod">
          <ac:chgData name="Özgür ÖZTÜRK" userId="99af92eb8e3f1dda" providerId="LiveId" clId="{4C0CF990-78AB-468D-9269-E8C4C74C0F1F}" dt="2020-02-19T12:15:08.460" v="156"/>
          <ac:spMkLst>
            <pc:docMk/>
            <pc:sldMk cId="1670302292" sldId="273"/>
            <ac:spMk id="4" creationId="{C8839FB5-C945-4D50-97A6-71843EF9CE27}"/>
          </ac:spMkLst>
        </pc:spChg>
        <pc:spChg chg="add del mod">
          <ac:chgData name="Özgür ÖZTÜRK" userId="99af92eb8e3f1dda" providerId="LiveId" clId="{4C0CF990-78AB-468D-9269-E8C4C74C0F1F}" dt="2020-02-19T12:16:04.161" v="158"/>
          <ac:spMkLst>
            <pc:docMk/>
            <pc:sldMk cId="1670302292" sldId="273"/>
            <ac:spMk id="9" creationId="{EF57E47C-42E9-4CFF-86BB-57944EBF414C}"/>
          </ac:spMkLst>
        </pc:spChg>
        <pc:picChg chg="add del">
          <ac:chgData name="Özgür ÖZTÜRK" userId="99af92eb8e3f1dda" providerId="LiveId" clId="{4C0CF990-78AB-468D-9269-E8C4C74C0F1F}" dt="2020-02-19T12:15:07.269" v="155"/>
          <ac:picMkLst>
            <pc:docMk/>
            <pc:sldMk cId="1670302292" sldId="273"/>
            <ac:picMk id="5" creationId="{14390271-C81F-448B-862E-8B5FBE388213}"/>
          </ac:picMkLst>
        </pc:picChg>
        <pc:picChg chg="add mod">
          <ac:chgData name="Özgür ÖZTÜRK" userId="99af92eb8e3f1dda" providerId="LiveId" clId="{4C0CF990-78AB-468D-9269-E8C4C74C0F1F}" dt="2020-02-19T12:15:08.460" v="156"/>
          <ac:picMkLst>
            <pc:docMk/>
            <pc:sldMk cId="1670302292" sldId="273"/>
            <ac:picMk id="7" creationId="{D9D84108-294A-4E5A-A892-839AF649E67D}"/>
          </ac:picMkLst>
        </pc:picChg>
        <pc:picChg chg="add mod">
          <ac:chgData name="Özgür ÖZTÜRK" userId="99af92eb8e3f1dda" providerId="LiveId" clId="{4C0CF990-78AB-468D-9269-E8C4C74C0F1F}" dt="2020-02-19T12:16:04.161" v="158"/>
          <ac:picMkLst>
            <pc:docMk/>
            <pc:sldMk cId="1670302292" sldId="273"/>
            <ac:picMk id="10" creationId="{EA909275-CF9F-4B97-838F-A9BEACCDA92F}"/>
          </ac:picMkLst>
        </pc:picChg>
        <pc:picChg chg="del">
          <ac:chgData name="Özgür ÖZTÜRK" userId="99af92eb8e3f1dda" providerId="LiveId" clId="{4C0CF990-78AB-468D-9269-E8C4C74C0F1F}" dt="2020-02-19T12:15:02.540" v="153" actId="478"/>
          <ac:picMkLst>
            <pc:docMk/>
            <pc:sldMk cId="1670302292" sldId="273"/>
            <ac:picMk id="11" creationId="{507209A6-7CA3-40A3-93CF-1AC8E3B3C795}"/>
          </ac:picMkLst>
        </pc:picChg>
        <pc:picChg chg="del">
          <ac:chgData name="Özgür ÖZTÜRK" userId="99af92eb8e3f1dda" providerId="LiveId" clId="{4C0CF990-78AB-468D-9269-E8C4C74C0F1F}" dt="2020-02-19T12:16:02.257" v="157" actId="478"/>
          <ac:picMkLst>
            <pc:docMk/>
            <pc:sldMk cId="1670302292" sldId="273"/>
            <ac:picMk id="16" creationId="{05FDF4CC-6F61-4B02-9C47-D835101486DF}"/>
          </ac:picMkLst>
        </pc:picChg>
      </pc:sldChg>
      <pc:sldChg chg="addSp modSp add ord modAnim">
        <pc:chgData name="Özgür ÖZTÜRK" userId="99af92eb8e3f1dda" providerId="LiveId" clId="{4C0CF990-78AB-468D-9269-E8C4C74C0F1F}" dt="2020-02-19T12:20:23.336" v="197" actId="20577"/>
        <pc:sldMkLst>
          <pc:docMk/>
          <pc:sldMk cId="313761829" sldId="274"/>
        </pc:sldMkLst>
        <pc:spChg chg="mod">
          <ac:chgData name="Özgür ÖZTÜRK" userId="99af92eb8e3f1dda" providerId="LiveId" clId="{4C0CF990-78AB-468D-9269-E8C4C74C0F1F}" dt="2020-02-19T12:20:23.336" v="197" actId="20577"/>
          <ac:spMkLst>
            <pc:docMk/>
            <pc:sldMk cId="313761829" sldId="274"/>
            <ac:spMk id="2" creationId="{00000000-0000-0000-0000-000000000000}"/>
          </ac:spMkLst>
        </pc:spChg>
        <pc:picChg chg="add mod">
          <ac:chgData name="Özgür ÖZTÜRK" userId="99af92eb8e3f1dda" providerId="LiveId" clId="{4C0CF990-78AB-468D-9269-E8C4C74C0F1F}" dt="2020-02-19T12:18:25.986" v="167" actId="1076"/>
          <ac:picMkLst>
            <pc:docMk/>
            <pc:sldMk cId="313761829" sldId="274"/>
            <ac:picMk id="2050" creationId="{EDC08FE2-259D-469E-8FAD-EF639C9CBFF8}"/>
          </ac:picMkLst>
        </pc:picChg>
        <pc:picChg chg="add">
          <ac:chgData name="Özgür ÖZTÜRK" userId="99af92eb8e3f1dda" providerId="LiveId" clId="{4C0CF990-78AB-468D-9269-E8C4C74C0F1F}" dt="2020-02-19T12:18:50.573" v="168"/>
          <ac:picMkLst>
            <pc:docMk/>
            <pc:sldMk cId="313761829" sldId="274"/>
            <ac:picMk id="2052" creationId="{B992AEA7-CCC6-4226-A810-1EB3A1F1C977}"/>
          </ac:picMkLst>
        </pc:picChg>
      </pc:sldChg>
      <pc:sldChg chg="addSp modSp add ord">
        <pc:chgData name="Özgür ÖZTÜRK" userId="99af92eb8e3f1dda" providerId="LiveId" clId="{4C0CF990-78AB-468D-9269-E8C4C74C0F1F}" dt="2020-02-19T12:27:31.993" v="626" actId="1076"/>
        <pc:sldMkLst>
          <pc:docMk/>
          <pc:sldMk cId="3523708037" sldId="275"/>
        </pc:sldMkLst>
        <pc:spChg chg="mod">
          <ac:chgData name="Özgür ÖZTÜRK" userId="99af92eb8e3f1dda" providerId="LiveId" clId="{4C0CF990-78AB-468D-9269-E8C4C74C0F1F}" dt="2020-02-19T12:21:31.144" v="266" actId="20577"/>
          <ac:spMkLst>
            <pc:docMk/>
            <pc:sldMk cId="3523708037" sldId="275"/>
            <ac:spMk id="13" creationId="{00000000-0000-0000-0000-000000000000}"/>
          </ac:spMkLst>
        </pc:spChg>
        <pc:spChg chg="mod">
          <ac:chgData name="Özgür ÖZTÜRK" userId="99af92eb8e3f1dda" providerId="LiveId" clId="{4C0CF990-78AB-468D-9269-E8C4C74C0F1F}" dt="2020-02-19T12:24:13.151" v="623" actId="20577"/>
          <ac:spMkLst>
            <pc:docMk/>
            <pc:sldMk cId="3523708037" sldId="275"/>
            <ac:spMk id="14" creationId="{00000000-0000-0000-0000-000000000000}"/>
          </ac:spMkLst>
        </pc:spChg>
        <pc:picChg chg="add mod">
          <ac:chgData name="Özgür ÖZTÜRK" userId="99af92eb8e3f1dda" providerId="LiveId" clId="{4C0CF990-78AB-468D-9269-E8C4C74C0F1F}" dt="2020-02-19T12:27:31.993" v="626" actId="1076"/>
          <ac:picMkLst>
            <pc:docMk/>
            <pc:sldMk cId="3523708037" sldId="275"/>
            <ac:picMk id="3" creationId="{6576B6BD-9847-47AF-9FBA-5C4A87D94C59}"/>
          </ac:picMkLst>
        </pc:pic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2/19/2020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2/19/2020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techcrunch/14972591184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crunchbase.com/person/sebastien-pahl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stonyarc.com/azure-container-service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en.wikipedia.org/wiki/Intermodal_freight_transpor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laurel.deviantart.com/art/Docker-whales-53572572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</a:t>
            </a:r>
            <a:r>
              <a:rPr lang="en-US" dirty="0" err="1"/>
              <a:t>Tarihçesi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Giriş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3DE964-8F6B-41F7-91EB-1420471AF4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pic>
        <p:nvPicPr>
          <p:cNvPr id="4" name="Picture 3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55329854-D3E4-4F8F-A550-228B9E37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87" y="1957387"/>
            <a:ext cx="114490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1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dotCloud</a:t>
            </a:r>
            <a:endParaRPr lang="en-US" dirty="0"/>
          </a:p>
        </p:txBody>
      </p:sp>
      <p:pic>
        <p:nvPicPr>
          <p:cNvPr id="7" name="Content Placeholder 6" descr="A person sitting in a chair&#10;&#10;Description automatically generated">
            <a:extLst>
              <a:ext uri="{FF2B5EF4-FFF2-40B4-BE49-F238E27FC236}">
                <a16:creationId xmlns:a16="http://schemas.microsoft.com/office/drawing/2014/main" id="{9947B586-F927-435D-8842-542317C7BE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2413" y="2564681"/>
            <a:ext cx="2895599" cy="29478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AF975E-2D7C-4CD6-B124-F14C929289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5" y="6312027"/>
            <a:ext cx="1366423" cy="46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299DC9-6F9B-41D4-914E-AB26426BC287}"/>
              </a:ext>
            </a:extLst>
          </p:cNvPr>
          <p:cNvSpPr txBox="1"/>
          <p:nvPr/>
        </p:nvSpPr>
        <p:spPr>
          <a:xfrm>
            <a:off x="1522413" y="5512519"/>
            <a:ext cx="2819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Solomon </a:t>
            </a:r>
            <a:r>
              <a:rPr lang="en-US" sz="1200" dirty="0" err="1"/>
              <a:t>Hykes</a:t>
            </a:r>
            <a:r>
              <a:rPr lang="en-US" sz="1200" dirty="0"/>
              <a:t> – </a:t>
            </a:r>
            <a:r>
              <a:rPr lang="en-US" sz="1200" dirty="0" err="1"/>
              <a:t>dotCloud</a:t>
            </a:r>
            <a:r>
              <a:rPr lang="en-US" sz="1200" dirty="0"/>
              <a:t> Co-Founder</a:t>
            </a:r>
            <a:endParaRPr lang="en-DE" sz="1200" dirty="0"/>
          </a:p>
        </p:txBody>
      </p:sp>
      <p:pic>
        <p:nvPicPr>
          <p:cNvPr id="12" name="Content Placeholder 11" descr="A person standing on a beach posing for the camera&#10;&#10;Description automatically generated">
            <a:extLst>
              <a:ext uri="{FF2B5EF4-FFF2-40B4-BE49-F238E27FC236}">
                <a16:creationId xmlns:a16="http://schemas.microsoft.com/office/drawing/2014/main" id="{29E52FA5-D433-4959-BD6A-422356F60B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87850" y="2564681"/>
            <a:ext cx="2978562" cy="2978562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AD1226-AB2A-45D0-A1E0-287604C686AF}"/>
              </a:ext>
            </a:extLst>
          </p:cNvPr>
          <p:cNvSpPr txBox="1"/>
          <p:nvPr/>
        </p:nvSpPr>
        <p:spPr>
          <a:xfrm>
            <a:off x="7687850" y="5512518"/>
            <a:ext cx="2819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Sebastien </a:t>
            </a:r>
            <a:r>
              <a:rPr lang="en-US" sz="1200" dirty="0" err="1"/>
              <a:t>Pahl</a:t>
            </a:r>
            <a:r>
              <a:rPr lang="en-US" sz="1200" dirty="0"/>
              <a:t>– </a:t>
            </a:r>
            <a:r>
              <a:rPr lang="en-US" sz="1200" dirty="0" err="1"/>
              <a:t>dotCloud</a:t>
            </a:r>
            <a:r>
              <a:rPr lang="en-US" sz="1200" dirty="0"/>
              <a:t> Co-Founder</a:t>
            </a:r>
            <a:endParaRPr lang="en-DE" sz="1200" dirty="0"/>
          </a:p>
        </p:txBody>
      </p:sp>
      <p:pic>
        <p:nvPicPr>
          <p:cNvPr id="1026" name="Picture 2" descr="dotCloud">
            <a:extLst>
              <a:ext uri="{FF2B5EF4-FFF2-40B4-BE49-F238E27FC236}">
                <a16:creationId xmlns:a16="http://schemas.microsoft.com/office/drawing/2014/main" id="{320B7783-436A-4CDD-AEDD-C4FF78F5D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12" y="2564681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1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AF975E-2D7C-4CD6-B124-F14C929289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5" y="6312027"/>
            <a:ext cx="1366423" cy="468000"/>
          </a:xfrm>
          <a:prstGeom prst="rect">
            <a:avLst/>
          </a:prstGeom>
        </p:spPr>
      </p:pic>
      <p:pic>
        <p:nvPicPr>
          <p:cNvPr id="11" name="Content Placeholder 10" descr="A large ship in a body of water&#10;&#10;Description automatically generated">
            <a:extLst>
              <a:ext uri="{FF2B5EF4-FFF2-40B4-BE49-F238E27FC236}">
                <a16:creationId xmlns:a16="http://schemas.microsoft.com/office/drawing/2014/main" id="{507209A6-7CA3-40A3-93CF-1AC8E3B3C7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903413" y="2057400"/>
            <a:ext cx="3657600" cy="3124200"/>
          </a:xfrm>
        </p:spPr>
      </p:pic>
      <p:pic>
        <p:nvPicPr>
          <p:cNvPr id="16" name="Content Placeholder 15" descr="A close up of a logo&#10;&#10;Description automatically generated">
            <a:extLst>
              <a:ext uri="{FF2B5EF4-FFF2-40B4-BE49-F238E27FC236}">
                <a16:creationId xmlns:a16="http://schemas.microsoft.com/office/drawing/2014/main" id="{05FDF4CC-6F61-4B02-9C47-D835101486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953415" y="2133600"/>
            <a:ext cx="3754602" cy="3124200"/>
          </a:xfrm>
        </p:spPr>
      </p:pic>
    </p:spTree>
    <p:extLst>
      <p:ext uri="{BB962C8B-B14F-4D97-AF65-F5344CB8AC3E}">
        <p14:creationId xmlns:p14="http://schemas.microsoft.com/office/powerpoint/2010/main" val="62417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PyCon</a:t>
            </a:r>
            <a:r>
              <a:rPr lang="en-US" dirty="0"/>
              <a:t> 2013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AF975E-2D7C-4CD6-B124-F14C929289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5" y="6312027"/>
            <a:ext cx="1366423" cy="46800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D84108-294A-4E5A-A892-839AF649E6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22413" y="2469931"/>
            <a:ext cx="4419600" cy="3137337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A909275-CF9F-4B97-838F-A9BEACCDA9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46813" y="2449591"/>
            <a:ext cx="4419600" cy="317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0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dotCloud</a:t>
            </a:r>
            <a:r>
              <a:rPr lang="en-US" dirty="0"/>
              <a:t> - Docker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A0A1F-4055-401A-B6FD-DB11EA5A7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pic>
        <p:nvPicPr>
          <p:cNvPr id="2050" name="Picture 2" descr="Image result for docker logo evolution">
            <a:extLst>
              <a:ext uri="{FF2B5EF4-FFF2-40B4-BE49-F238E27FC236}">
                <a16:creationId xmlns:a16="http://schemas.microsoft.com/office/drawing/2014/main" id="{EDC08FE2-259D-469E-8FAD-EF639C9CB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706" y="2478343"/>
            <a:ext cx="8761412" cy="258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dotcloud logo transparent">
            <a:extLst>
              <a:ext uri="{FF2B5EF4-FFF2-40B4-BE49-F238E27FC236}">
                <a16:creationId xmlns:a16="http://schemas.microsoft.com/office/drawing/2014/main" id="{B992AEA7-CCC6-4226-A810-1EB3A1F1C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913" y="1643063"/>
            <a:ext cx="57150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6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4FF64A1-069C-4A5C-A2AC-3D786AB79A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/>
              <a:t>2013 </a:t>
            </a:r>
            <a:r>
              <a:rPr lang="en-US" dirty="0"/>
              <a:t> | Docker </a:t>
            </a:r>
            <a:r>
              <a:rPr lang="en-US" dirty="0" err="1"/>
              <a:t>kuruldu</a:t>
            </a:r>
            <a:endParaRPr lang="en-DE" dirty="0"/>
          </a:p>
          <a:p>
            <a:pPr marL="0" indent="0">
              <a:buNone/>
            </a:pPr>
            <a:r>
              <a:rPr lang="tr-TR" dirty="0"/>
              <a:t>2014 </a:t>
            </a:r>
            <a:r>
              <a:rPr lang="en-US" dirty="0"/>
              <a:t> | Docker Version 1.0</a:t>
            </a:r>
            <a:endParaRPr lang="en-DE" dirty="0"/>
          </a:p>
          <a:p>
            <a:pPr marL="0" indent="0">
              <a:buNone/>
            </a:pPr>
            <a:r>
              <a:rPr lang="tr-TR" dirty="0"/>
              <a:t>2015</a:t>
            </a:r>
            <a:r>
              <a:rPr lang="en-US" dirty="0"/>
              <a:t>  | Docker Swarm </a:t>
            </a:r>
            <a:endParaRPr lang="en-DE" dirty="0"/>
          </a:p>
          <a:p>
            <a:pPr marL="0" indent="0">
              <a:buNone/>
            </a:pPr>
            <a:r>
              <a:rPr lang="tr-TR" dirty="0"/>
              <a:t>2016 </a:t>
            </a:r>
            <a:r>
              <a:rPr lang="en-US" dirty="0"/>
              <a:t> | Windows </a:t>
            </a:r>
            <a:r>
              <a:rPr lang="en-US" dirty="0" err="1"/>
              <a:t>desteği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Windows Containers</a:t>
            </a:r>
            <a:endParaRPr lang="en-DE" dirty="0"/>
          </a:p>
          <a:p>
            <a:pPr marL="0" indent="0">
              <a:buNone/>
            </a:pPr>
            <a:r>
              <a:rPr lang="tr-TR" dirty="0"/>
              <a:t>2017</a:t>
            </a:r>
            <a:r>
              <a:rPr lang="en-US" dirty="0"/>
              <a:t> </a:t>
            </a:r>
            <a:r>
              <a:rPr lang="tr-TR" dirty="0"/>
              <a:t> </a:t>
            </a:r>
            <a:r>
              <a:rPr lang="en-US" dirty="0"/>
              <a:t>| Docker Enterprise Edition 1.0</a:t>
            </a:r>
            <a:endParaRPr lang="en-DE" dirty="0"/>
          </a:p>
          <a:p>
            <a:pPr marL="0" indent="0">
              <a:buNone/>
            </a:pPr>
            <a:r>
              <a:rPr lang="tr-TR" dirty="0"/>
              <a:t>2018 </a:t>
            </a:r>
            <a:r>
              <a:rPr lang="en-US" dirty="0"/>
              <a:t>| Docker Enterprise 2.0 </a:t>
            </a:r>
            <a:r>
              <a:rPr lang="en-US" dirty="0" err="1"/>
              <a:t>ve</a:t>
            </a:r>
            <a:r>
              <a:rPr lang="en-US" dirty="0"/>
              <a:t> 2.1</a:t>
            </a:r>
            <a:endParaRPr lang="en-DE" dirty="0"/>
          </a:p>
          <a:p>
            <a:pPr marL="0" indent="0">
              <a:buNone/>
            </a:pPr>
            <a:r>
              <a:rPr lang="tr-TR" dirty="0"/>
              <a:t>2019 </a:t>
            </a:r>
            <a:r>
              <a:rPr lang="en-US" dirty="0"/>
              <a:t>| Docker Enterprise 3.0</a:t>
            </a:r>
          </a:p>
          <a:p>
            <a:pPr marL="0" indent="0">
              <a:buNone/>
            </a:pPr>
            <a:r>
              <a:rPr lang="tr-TR" dirty="0"/>
              <a:t>2019 </a:t>
            </a:r>
            <a:r>
              <a:rPr lang="en-US" dirty="0"/>
              <a:t>| Docker Enterprise </a:t>
            </a:r>
            <a:r>
              <a:rPr lang="en-US" dirty="0" err="1"/>
              <a:t>bölümü</a:t>
            </a:r>
            <a:r>
              <a:rPr lang="en-US" dirty="0"/>
              <a:t> Mirantis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satın</a:t>
            </a:r>
            <a:r>
              <a:rPr lang="en-US" dirty="0"/>
              <a:t> </a:t>
            </a:r>
            <a:r>
              <a:rPr lang="en-US" dirty="0" err="1"/>
              <a:t>alındı</a:t>
            </a:r>
            <a:r>
              <a:rPr lang="en-US" dirty="0"/>
              <a:t>.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76B6BD-9847-47AF-9FBA-5C4A87D94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04212" y="1905000"/>
            <a:ext cx="3047159" cy="253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0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50</TotalTime>
  <Words>69</Words>
  <Application>Microsoft Office PowerPoint</Application>
  <PresentationFormat>Custom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Consolas</vt:lpstr>
      <vt:lpstr>Corbel</vt:lpstr>
      <vt:lpstr>Chalkboard 16x9</vt:lpstr>
      <vt:lpstr>Docker Tarihçesi</vt:lpstr>
      <vt:lpstr>PowerPoint Presentation</vt:lpstr>
      <vt:lpstr>dotCloud</vt:lpstr>
      <vt:lpstr>Docker</vt:lpstr>
      <vt:lpstr>PyCon 2013</vt:lpstr>
      <vt:lpstr>dotCloud - Docker</vt:lpstr>
      <vt:lpstr>Docker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2020-02-19T12:27:41Z</dcterms:modified>
</cp:coreProperties>
</file>