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70" r:id="rId3"/>
    <p:sldId id="271" r:id="rId4"/>
    <p:sldId id="272" r:id="rId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 Alan" id="{D07CEC71-4F1F-4D7A-8CD7-B125A7842B88}">
          <p14:sldIdLst>
            <p14:sldId id="256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604D8E-809A-4238-9923-893C52216CFA}" v="11" dt="2020-02-19T13:07:53.679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99" autoAdjust="0"/>
  </p:normalViewPr>
  <p:slideViewPr>
    <p:cSldViewPr>
      <p:cViewPr varScale="1">
        <p:scale>
          <a:sx n="95" d="100"/>
          <a:sy n="95" d="100"/>
        </p:scale>
        <p:origin x="62" y="42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DE6F985C-E097-4D37-B738-60CA412F90D5}"/>
    <pc:docChg chg="modSld sldOrd modSection">
      <pc:chgData name="Özgür ÖZTÜRK" userId="99af92eb8e3f1dda" providerId="LiveId" clId="{DE6F985C-E097-4D37-B738-60CA412F90D5}" dt="2020-02-19T09:37:54.929" v="1"/>
      <pc:docMkLst>
        <pc:docMk/>
      </pc:docMkLst>
      <pc:sldChg chg="ord">
        <pc:chgData name="Özgür ÖZTÜRK" userId="99af92eb8e3f1dda" providerId="LiveId" clId="{DE6F985C-E097-4D37-B738-60CA412F90D5}" dt="2020-02-19T09:37:54.929" v="1"/>
        <pc:sldMkLst>
          <pc:docMk/>
          <pc:sldMk cId="1920111014" sldId="256"/>
        </pc:sldMkLst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B6604D8E-809A-4238-9923-893C52216CFA}"/>
    <pc:docChg chg="custSel addSld delSld modSld sldOrd delSection modSection">
      <pc:chgData name="Özgür ÖZTÜRK" userId="99af92eb8e3f1dda" providerId="LiveId" clId="{B6604D8E-809A-4238-9923-893C52216CFA}" dt="2020-02-19T13:12:37.140" v="196" actId="18676"/>
      <pc:docMkLst>
        <pc:docMk/>
      </pc:docMkLst>
      <pc:sldChg chg="modSp">
        <pc:chgData name="Özgür ÖZTÜRK" userId="99af92eb8e3f1dda" providerId="LiveId" clId="{B6604D8E-809A-4238-9923-893C52216CFA}" dt="2020-02-19T12:58:24.484" v="12" actId="20577"/>
        <pc:sldMkLst>
          <pc:docMk/>
          <pc:sldMk cId="1920111014" sldId="256"/>
        </pc:sldMkLst>
        <pc:spChg chg="mod">
          <ac:chgData name="Özgür ÖZTÜRK" userId="99af92eb8e3f1dda" providerId="LiveId" clId="{B6604D8E-809A-4238-9923-893C52216CFA}" dt="2020-02-19T12:58:24.484" v="12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 ord">
        <pc:chgData name="Özgür ÖZTÜRK" userId="99af92eb8e3f1dda" providerId="LiveId" clId="{B6604D8E-809A-4238-9923-893C52216CFA}" dt="2020-02-19T13:12:37.140" v="196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B6604D8E-809A-4238-9923-893C52216CFA}" dt="2020-02-19T13:12:37.140" v="196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B6604D8E-809A-4238-9923-893C52216CFA}" dt="2020-02-19T13:12:37.140" v="196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B6604D8E-809A-4238-9923-893C52216CFA}" dt="2020-02-19T13:12:37.140" v="196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B6604D8E-809A-4238-9923-893C52216CFA}" dt="2020-02-19T13:12:37.140" v="196" actId="18676"/>
        <pc:sldMkLst>
          <pc:docMk/>
          <pc:sldMk cId="465021443" sldId="262"/>
        </pc:sldMkLst>
      </pc:sldChg>
      <pc:sldChg chg="del">
        <pc:chgData name="Özgür ÖZTÜRK" userId="99af92eb8e3f1dda" providerId="LiveId" clId="{B6604D8E-809A-4238-9923-893C52216CFA}" dt="2020-02-19T13:12:37.140" v="196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B6604D8E-809A-4238-9923-893C52216CFA}" dt="2020-02-19T13:12:37.140" v="196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B6604D8E-809A-4238-9923-893C52216CFA}" dt="2020-02-19T13:12:37.140" v="196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B6604D8E-809A-4238-9923-893C52216CFA}" dt="2020-02-19T13:12:37.140" v="196" actId="18676"/>
        <pc:sldMkLst>
          <pc:docMk/>
          <pc:sldMk cId="223730991" sldId="268"/>
        </pc:sldMkLst>
      </pc:sldChg>
      <pc:sldChg chg="del">
        <pc:chgData name="Özgür ÖZTÜRK" userId="99af92eb8e3f1dda" providerId="LiveId" clId="{B6604D8E-809A-4238-9923-893C52216CFA}" dt="2020-02-19T13:12:37.140" v="196" actId="18676"/>
        <pc:sldMkLst>
          <pc:docMk/>
          <pc:sldMk cId="1989555738" sldId="269"/>
        </pc:sldMkLst>
      </pc:sldChg>
      <pc:sldChg chg="addSp delSp modSp add ord">
        <pc:chgData name="Özgür ÖZTÜRK" userId="99af92eb8e3f1dda" providerId="LiveId" clId="{B6604D8E-809A-4238-9923-893C52216CFA}" dt="2020-02-19T13:01:55.295" v="32" actId="20577"/>
        <pc:sldMkLst>
          <pc:docMk/>
          <pc:sldMk cId="1352880662" sldId="270"/>
        </pc:sldMkLst>
        <pc:spChg chg="mod">
          <ac:chgData name="Özgür ÖZTÜRK" userId="99af92eb8e3f1dda" providerId="LiveId" clId="{B6604D8E-809A-4238-9923-893C52216CFA}" dt="2020-02-19T12:59:26.258" v="25" actId="20577"/>
          <ac:spMkLst>
            <pc:docMk/>
            <pc:sldMk cId="1352880662" sldId="270"/>
            <ac:spMk id="2" creationId="{00000000-0000-0000-0000-000000000000}"/>
          </ac:spMkLst>
        </pc:spChg>
        <pc:spChg chg="mod">
          <ac:chgData name="Özgür ÖZTÜRK" userId="99af92eb8e3f1dda" providerId="LiveId" clId="{B6604D8E-809A-4238-9923-893C52216CFA}" dt="2020-02-19T13:01:55.295" v="32" actId="20577"/>
          <ac:spMkLst>
            <pc:docMk/>
            <pc:sldMk cId="1352880662" sldId="270"/>
            <ac:spMk id="4" creationId="{00000000-0000-0000-0000-000000000000}"/>
          </ac:spMkLst>
        </pc:spChg>
        <pc:spChg chg="del">
          <ac:chgData name="Özgür ÖZTÜRK" userId="99af92eb8e3f1dda" providerId="LiveId" clId="{B6604D8E-809A-4238-9923-893C52216CFA}" dt="2020-02-19T12:58:40.226" v="16" actId="931"/>
          <ac:spMkLst>
            <pc:docMk/>
            <pc:sldMk cId="1352880662" sldId="270"/>
            <ac:spMk id="6" creationId="{00000000-0000-0000-0000-000000000000}"/>
          </ac:spMkLst>
        </pc:spChg>
        <pc:spChg chg="add del mod">
          <ac:chgData name="Özgür ÖZTÜRK" userId="99af92eb8e3f1dda" providerId="LiveId" clId="{B6604D8E-809A-4238-9923-893C52216CFA}" dt="2020-02-19T12:59:19.643" v="19"/>
          <ac:spMkLst>
            <pc:docMk/>
            <pc:sldMk cId="1352880662" sldId="270"/>
            <ac:spMk id="9" creationId="{CCCB5A34-5CD4-4758-B325-94F3D0AB4938}"/>
          </ac:spMkLst>
        </pc:spChg>
        <pc:picChg chg="add del mod">
          <ac:chgData name="Özgür ÖZTÜRK" userId="99af92eb8e3f1dda" providerId="LiveId" clId="{B6604D8E-809A-4238-9923-893C52216CFA}" dt="2020-02-19T12:58:43.806" v="18" actId="478"/>
          <ac:picMkLst>
            <pc:docMk/>
            <pc:sldMk cId="1352880662" sldId="270"/>
            <ac:picMk id="7" creationId="{1B931926-BF4F-45FB-AFDC-6A827BF80BD5}"/>
          </ac:picMkLst>
        </pc:picChg>
        <pc:picChg chg="add">
          <ac:chgData name="Özgür ÖZTÜRK" userId="99af92eb8e3f1dda" providerId="LiveId" clId="{B6604D8E-809A-4238-9923-893C52216CFA}" dt="2020-02-19T12:59:19.643" v="19"/>
          <ac:picMkLst>
            <pc:docMk/>
            <pc:sldMk cId="1352880662" sldId="270"/>
            <ac:picMk id="1026" creationId="{A69D0335-9ABA-4ED0-ACCB-486116183E51}"/>
          </ac:picMkLst>
        </pc:picChg>
      </pc:sldChg>
      <pc:sldChg chg="addSp delSp modSp add ord">
        <pc:chgData name="Özgür ÖZTÜRK" userId="99af92eb8e3f1dda" providerId="LiveId" clId="{B6604D8E-809A-4238-9923-893C52216CFA}" dt="2020-02-19T13:04:20.178" v="102" actId="113"/>
        <pc:sldMkLst>
          <pc:docMk/>
          <pc:sldMk cId="711349468" sldId="271"/>
        </pc:sldMkLst>
        <pc:spChg chg="mod">
          <ac:chgData name="Özgür ÖZTÜRK" userId="99af92eb8e3f1dda" providerId="LiveId" clId="{B6604D8E-809A-4238-9923-893C52216CFA}" dt="2020-02-19T13:03:58.419" v="52" actId="20577"/>
          <ac:spMkLst>
            <pc:docMk/>
            <pc:sldMk cId="711349468" sldId="271"/>
            <ac:spMk id="2" creationId="{00000000-0000-0000-0000-000000000000}"/>
          </ac:spMkLst>
        </pc:spChg>
        <pc:spChg chg="mod">
          <ac:chgData name="Özgür ÖZTÜRK" userId="99af92eb8e3f1dda" providerId="LiveId" clId="{B6604D8E-809A-4238-9923-893C52216CFA}" dt="2020-02-19T13:04:20.178" v="102" actId="113"/>
          <ac:spMkLst>
            <pc:docMk/>
            <pc:sldMk cId="711349468" sldId="271"/>
            <ac:spMk id="4" creationId="{00000000-0000-0000-0000-000000000000}"/>
          </ac:spMkLst>
        </pc:spChg>
        <pc:spChg chg="del">
          <ac:chgData name="Özgür ÖZTÜRK" userId="99af92eb8e3f1dda" providerId="LiveId" clId="{B6604D8E-809A-4238-9923-893C52216CFA}" dt="2020-02-19T13:03:10.901" v="36"/>
          <ac:spMkLst>
            <pc:docMk/>
            <pc:sldMk cId="711349468" sldId="271"/>
            <ac:spMk id="6" creationId="{00000000-0000-0000-0000-000000000000}"/>
          </ac:spMkLst>
        </pc:spChg>
        <pc:picChg chg="add mod">
          <ac:chgData name="Özgür ÖZTÜRK" userId="99af92eb8e3f1dda" providerId="LiveId" clId="{B6604D8E-809A-4238-9923-893C52216CFA}" dt="2020-02-19T13:03:20.058" v="39" actId="1038"/>
          <ac:picMkLst>
            <pc:docMk/>
            <pc:sldMk cId="711349468" sldId="271"/>
            <ac:picMk id="2050" creationId="{65224343-2F4D-4C48-A72F-53AB31E9B75D}"/>
          </ac:picMkLst>
        </pc:picChg>
      </pc:sldChg>
      <pc:sldChg chg="addSp modSp add ord">
        <pc:chgData name="Özgür ÖZTÜRK" userId="99af92eb8e3f1dda" providerId="LiveId" clId="{B6604D8E-809A-4238-9923-893C52216CFA}" dt="2020-02-19T13:08:52.335" v="193" actId="20577"/>
        <pc:sldMkLst>
          <pc:docMk/>
          <pc:sldMk cId="435164342" sldId="272"/>
        </pc:sldMkLst>
        <pc:spChg chg="mod">
          <ac:chgData name="Özgür ÖZTÜRK" userId="99af92eb8e3f1dda" providerId="LiveId" clId="{B6604D8E-809A-4238-9923-893C52216CFA}" dt="2020-02-19T13:08:52.335" v="193" actId="20577"/>
          <ac:spMkLst>
            <pc:docMk/>
            <pc:sldMk cId="435164342" sldId="272"/>
            <ac:spMk id="2" creationId="{00000000-0000-0000-0000-000000000000}"/>
          </ac:spMkLst>
        </pc:spChg>
        <pc:picChg chg="add mod">
          <ac:chgData name="Özgür ÖZTÜRK" userId="99af92eb8e3f1dda" providerId="LiveId" clId="{B6604D8E-809A-4238-9923-893C52216CFA}" dt="2020-02-19T13:08:09.782" v="111" actId="1076"/>
          <ac:picMkLst>
            <pc:docMk/>
            <pc:sldMk cId="435164342" sldId="272"/>
            <ac:picMk id="4" creationId="{B3B7FA66-34DA-4AC8-BFFB-FAE6D3B82D5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2/19/2020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2/19/2020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Engine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Giriş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2812" y="3124200"/>
            <a:ext cx="3352801" cy="3048000"/>
          </a:xfrm>
        </p:spPr>
        <p:txBody>
          <a:bodyPr>
            <a:normAutofit lnSpcReduction="10000"/>
          </a:bodyPr>
          <a:lstStyle/>
          <a:p>
            <a:r>
              <a:rPr lang="tr-TR" dirty="0"/>
              <a:t>Docker, uygulama geliştirmek, dağıtmak ve çalıştırmak için oluşturulan açık bir platformdur. Docker, uygulamalarınızı altyapınızdan bağımsız kılmanızı sağlar, böylece yazılım üretim ve dağıtım sürecinizi hızlandırabilirsiniz. Docker ile altyapınızı, uygulamalarınızı yönettiğiniz gibi yönetebilirsiniz. </a:t>
            </a:r>
            <a:r>
              <a:rPr lang="tr-TR" dirty="0" err="1"/>
              <a:t>Docker’ın</a:t>
            </a:r>
            <a:r>
              <a:rPr lang="tr-TR" dirty="0"/>
              <a:t> hızlı nakliye, test etme ve kodu dağıtma metodolojilerinden yararlanarak, kod yazma ile üretimde çalıştırma arasındaki gecikmeyi önemli ölçüde azaltabilirsiniz.”</a:t>
            </a:r>
            <a:endParaRPr lang="en-DE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E2B82-75EC-4F08-B3F2-865520496B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69D0335-9ABA-4ED0-ACCB-486116183E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560" y="1905000"/>
            <a:ext cx="4720068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88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Engine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Docker Daemon</a:t>
            </a:r>
          </a:p>
          <a:p>
            <a:r>
              <a:rPr lang="en-US" sz="2400" b="1" dirty="0"/>
              <a:t>Docker Rest API</a:t>
            </a:r>
          </a:p>
          <a:p>
            <a:r>
              <a:rPr lang="en-US" sz="2400" b="1" dirty="0"/>
              <a:t>Docker CLI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E2B82-75EC-4F08-B3F2-865520496B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pic>
        <p:nvPicPr>
          <p:cNvPr id="2050" name="Picture 2" descr="Image result for docker engine">
            <a:extLst>
              <a:ext uri="{FF2B5EF4-FFF2-40B4-BE49-F238E27FC236}">
                <a16:creationId xmlns:a16="http://schemas.microsoft.com/office/drawing/2014/main" id="{65224343-2F4D-4C48-A72F-53AB31E9B7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2" y="1835454"/>
            <a:ext cx="5181600" cy="405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34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CE – Docker EE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A0A1F-4055-401A-B6FD-DB11EA5A7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B7FA66-34DA-4AC8-BFFB-FAE6D3B82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212" y="1752600"/>
            <a:ext cx="7772399" cy="445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6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34</TotalTime>
  <Words>80</Words>
  <Application>Microsoft Office PowerPoint</Application>
  <PresentationFormat>Custom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Consolas</vt:lpstr>
      <vt:lpstr>Corbel</vt:lpstr>
      <vt:lpstr>Chalkboard 16x9</vt:lpstr>
      <vt:lpstr>Docker Engine</vt:lpstr>
      <vt:lpstr>Docker</vt:lpstr>
      <vt:lpstr>Docker Engine</vt:lpstr>
      <vt:lpstr>Docker CE – Docker 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2020-02-19T13:12:39Z</dcterms:modified>
</cp:coreProperties>
</file>