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72" r:id="rId4"/>
    <p:sldId id="273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2B414-33A9-4C16-9149-605B9D303E7F}" v="67" dt="2020-02-19T13:49:20.15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E6F985C-E097-4D37-B738-60CA412F90D5}"/>
    <pc:docChg chg="modSld sldOrd modSection">
      <pc:chgData name="Özgür ÖZTÜRK" userId="99af92eb8e3f1dda" providerId="LiveId" clId="{DE6F985C-E097-4D37-B738-60CA412F90D5}" dt="2020-02-19T09:37:54.929" v="1"/>
      <pc:docMkLst>
        <pc:docMk/>
      </pc:docMkLst>
      <pc:sldChg chg="ord">
        <pc:chgData name="Özgür ÖZTÜRK" userId="99af92eb8e3f1dda" providerId="LiveId" clId="{DE6F985C-E097-4D37-B738-60CA412F90D5}" dt="2020-02-19T09:37:54.929" v="1"/>
        <pc:sldMkLst>
          <pc:docMk/>
          <pc:sldMk cId="1920111014" sldId="256"/>
        </pc:sldMkLst>
      </pc:sldChg>
    </pc:docChg>
  </pc:docChgLst>
  <pc:docChgLst>
    <pc:chgData name="Özgür ÖZTÜRK" userId="99af92eb8e3f1dda" providerId="LiveId" clId="{4F02B414-33A9-4C16-9149-605B9D303E7F}"/>
    <pc:docChg chg="undo custSel addSld delSld modSld sldOrd delSection modSection">
      <pc:chgData name="Özgür ÖZTÜRK" userId="99af92eb8e3f1dda" providerId="LiveId" clId="{4F02B414-33A9-4C16-9149-605B9D303E7F}" dt="2020-02-19T13:50:26.705" v="289" actId="18676"/>
      <pc:docMkLst>
        <pc:docMk/>
      </pc:docMkLst>
      <pc:sldChg chg="modSp">
        <pc:chgData name="Özgür ÖZTÜRK" userId="99af92eb8e3f1dda" providerId="LiveId" clId="{4F02B414-33A9-4C16-9149-605B9D303E7F}" dt="2020-02-19T13:21:00.048" v="17" actId="20577"/>
        <pc:sldMkLst>
          <pc:docMk/>
          <pc:sldMk cId="1920111014" sldId="256"/>
        </pc:sldMkLst>
        <pc:spChg chg="mod">
          <ac:chgData name="Özgür ÖZTÜRK" userId="99af92eb8e3f1dda" providerId="LiveId" clId="{4F02B414-33A9-4C16-9149-605B9D303E7F}" dt="2020-02-19T13:21:00.048" v="17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465021443" sldId="262"/>
        </pc:sldMkLst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223730991" sldId="268"/>
        </pc:sldMkLst>
      </pc:sldChg>
      <pc:sldChg chg="del">
        <pc:chgData name="Özgür ÖZTÜRK" userId="99af92eb8e3f1dda" providerId="LiveId" clId="{4F02B414-33A9-4C16-9149-605B9D303E7F}" dt="2020-02-19T13:50:26.705" v="289" actId="18676"/>
        <pc:sldMkLst>
          <pc:docMk/>
          <pc:sldMk cId="1989555738" sldId="269"/>
        </pc:sldMkLst>
      </pc:sldChg>
      <pc:sldChg chg="addSp delSp modSp add ord modAnim">
        <pc:chgData name="Özgür ÖZTÜRK" userId="99af92eb8e3f1dda" providerId="LiveId" clId="{4F02B414-33A9-4C16-9149-605B9D303E7F}" dt="2020-02-19T13:23:26.178" v="58"/>
        <pc:sldMkLst>
          <pc:docMk/>
          <pc:sldMk cId="239286742" sldId="270"/>
        </pc:sldMkLst>
        <pc:spChg chg="mod">
          <ac:chgData name="Özgür ÖZTÜRK" userId="99af92eb8e3f1dda" providerId="LiveId" clId="{4F02B414-33A9-4C16-9149-605B9D303E7F}" dt="2020-02-19T13:21:10.388" v="24" actId="20577"/>
          <ac:spMkLst>
            <pc:docMk/>
            <pc:sldMk cId="239286742" sldId="270"/>
            <ac:spMk id="2" creationId="{00000000-0000-0000-0000-000000000000}"/>
          </ac:spMkLst>
        </pc:spChg>
        <pc:spChg chg="add del">
          <ac:chgData name="Özgür ÖZTÜRK" userId="99af92eb8e3f1dda" providerId="LiveId" clId="{4F02B414-33A9-4C16-9149-605B9D303E7F}" dt="2020-02-19T13:21:16.544" v="26"/>
          <ac:spMkLst>
            <pc:docMk/>
            <pc:sldMk cId="239286742" sldId="270"/>
            <ac:spMk id="4" creationId="{54117C7F-7A98-45D2-8D00-4A99033A6D9F}"/>
          </ac:spMkLst>
        </pc:spChg>
        <pc:spChg chg="add del mod">
          <ac:chgData name="Özgür ÖZTÜRK" userId="99af92eb8e3f1dda" providerId="LiveId" clId="{4F02B414-33A9-4C16-9149-605B9D303E7F}" dt="2020-02-19T13:22:03.828" v="31" actId="478"/>
          <ac:spMkLst>
            <pc:docMk/>
            <pc:sldMk cId="239286742" sldId="270"/>
            <ac:spMk id="8" creationId="{6CA81843-F405-4D8A-86A3-CB097A04D896}"/>
          </ac:spMkLst>
        </pc:spChg>
        <pc:spChg chg="add mod">
          <ac:chgData name="Özgür ÖZTÜRK" userId="99af92eb8e3f1dda" providerId="LiveId" clId="{4F02B414-33A9-4C16-9149-605B9D303E7F}" dt="2020-02-19T13:22:28.335" v="42" actId="1076"/>
          <ac:spMkLst>
            <pc:docMk/>
            <pc:sldMk cId="239286742" sldId="270"/>
            <ac:spMk id="9" creationId="{DA632790-0CDD-46A6-9208-29CE82578AFA}"/>
          </ac:spMkLst>
        </pc:spChg>
        <pc:picChg chg="add mod">
          <ac:chgData name="Özgür ÖZTÜRK" userId="99af92eb8e3f1dda" providerId="LiveId" clId="{4F02B414-33A9-4C16-9149-605B9D303E7F}" dt="2020-02-19T13:22:15.500" v="36" actId="1076"/>
          <ac:picMkLst>
            <pc:docMk/>
            <pc:sldMk cId="239286742" sldId="270"/>
            <ac:picMk id="5" creationId="{0726C5B4-FB35-48FB-B6EC-1C863F7C4A12}"/>
          </ac:picMkLst>
        </pc:picChg>
        <pc:picChg chg="add mod">
          <ac:chgData name="Özgür ÖZTÜRK" userId="99af92eb8e3f1dda" providerId="LiveId" clId="{4F02B414-33A9-4C16-9149-605B9D303E7F}" dt="2020-02-19T13:22:12.980" v="35" actId="1076"/>
          <ac:picMkLst>
            <pc:docMk/>
            <pc:sldMk cId="239286742" sldId="270"/>
            <ac:picMk id="7" creationId="{59C013EA-7609-48EF-B164-8213CB290FB1}"/>
          </ac:picMkLst>
        </pc:picChg>
      </pc:sldChg>
      <pc:sldChg chg="addSp delSp modSp add ord delAnim modAnim">
        <pc:chgData name="Özgür ÖZTÜRK" userId="99af92eb8e3f1dda" providerId="LiveId" clId="{4F02B414-33A9-4C16-9149-605B9D303E7F}" dt="2020-02-19T13:45:35.309" v="266" actId="20577"/>
        <pc:sldMkLst>
          <pc:docMk/>
          <pc:sldMk cId="3001675264" sldId="272"/>
        </pc:sldMkLst>
        <pc:spChg chg="mod">
          <ac:chgData name="Özgür ÖZTÜRK" userId="99af92eb8e3f1dda" providerId="LiveId" clId="{4F02B414-33A9-4C16-9149-605B9D303E7F}" dt="2020-02-19T13:45:35.309" v="266" actId="20577"/>
          <ac:spMkLst>
            <pc:docMk/>
            <pc:sldMk cId="3001675264" sldId="272"/>
            <ac:spMk id="2" creationId="{00000000-0000-0000-0000-000000000000}"/>
          </ac:spMkLst>
        </pc:spChg>
        <pc:spChg chg="add del">
          <ac:chgData name="Özgür ÖZTÜRK" userId="99af92eb8e3f1dda" providerId="LiveId" clId="{4F02B414-33A9-4C16-9149-605B9D303E7F}" dt="2020-02-19T13:27:09.668" v="80"/>
          <ac:spMkLst>
            <pc:docMk/>
            <pc:sldMk cId="3001675264" sldId="272"/>
            <ac:spMk id="4" creationId="{CDF22931-0514-4FA5-8EF4-1642E359ECB8}"/>
          </ac:spMkLst>
        </pc:spChg>
        <pc:spChg chg="add del mod">
          <ac:chgData name="Özgür ÖZTÜRK" userId="99af92eb8e3f1dda" providerId="LiveId" clId="{4F02B414-33A9-4C16-9149-605B9D303E7F}" dt="2020-02-19T13:27:14.701" v="83" actId="478"/>
          <ac:spMkLst>
            <pc:docMk/>
            <pc:sldMk cId="3001675264" sldId="272"/>
            <ac:spMk id="5" creationId="{17C2ADC2-1060-4745-9D58-BF3318012CDD}"/>
          </ac:spMkLst>
        </pc:spChg>
        <pc:spChg chg="del">
          <ac:chgData name="Özgür ÖZTÜRK" userId="99af92eb8e3f1dda" providerId="LiveId" clId="{4F02B414-33A9-4C16-9149-605B9D303E7F}" dt="2020-02-19T13:24:55.347" v="62" actId="478"/>
          <ac:spMkLst>
            <pc:docMk/>
            <pc:sldMk cId="3001675264" sldId="272"/>
            <ac:spMk id="6" creationId="{03C64219-2D04-448F-844E-0A04D836B136}"/>
          </ac:spMkLst>
        </pc:spChg>
        <pc:spChg chg="add del mod">
          <ac:chgData name="Özgür ÖZTÜRK" userId="99af92eb8e3f1dda" providerId="LiveId" clId="{4F02B414-33A9-4C16-9149-605B9D303E7F}" dt="2020-02-19T13:27:43.083" v="87" actId="478"/>
          <ac:spMkLst>
            <pc:docMk/>
            <pc:sldMk cId="3001675264" sldId="272"/>
            <ac:spMk id="10" creationId="{D59A5243-8CAF-4BED-B42F-1E8BB7845ABC}"/>
          </ac:spMkLst>
        </pc:spChg>
        <pc:spChg chg="add mod">
          <ac:chgData name="Özgür ÖZTÜRK" userId="99af92eb8e3f1dda" providerId="LiveId" clId="{4F02B414-33A9-4C16-9149-605B9D303E7F}" dt="2020-02-19T13:36:13.074" v="186" actId="403"/>
          <ac:spMkLst>
            <pc:docMk/>
            <pc:sldMk cId="3001675264" sldId="272"/>
            <ac:spMk id="15" creationId="{BC6FDFD2-92A3-406A-A63D-B0DB7BB664E3}"/>
          </ac:spMkLst>
        </pc:spChg>
        <pc:spChg chg="add mod">
          <ac:chgData name="Özgür ÖZTÜRK" userId="99af92eb8e3f1dda" providerId="LiveId" clId="{4F02B414-33A9-4C16-9149-605B9D303E7F}" dt="2020-02-19T13:44:26.036" v="247" actId="164"/>
          <ac:spMkLst>
            <pc:docMk/>
            <pc:sldMk cId="3001675264" sldId="272"/>
            <ac:spMk id="16" creationId="{D481E16B-820D-4428-9743-F4A146498BE8}"/>
          </ac:spMkLst>
        </pc:spChg>
        <pc:spChg chg="add mod">
          <ac:chgData name="Özgür ÖZTÜRK" userId="99af92eb8e3f1dda" providerId="LiveId" clId="{4F02B414-33A9-4C16-9149-605B9D303E7F}" dt="2020-02-19T13:44:26.036" v="247" actId="164"/>
          <ac:spMkLst>
            <pc:docMk/>
            <pc:sldMk cId="3001675264" sldId="272"/>
            <ac:spMk id="17" creationId="{B73F8212-4FBD-4D0E-BDB3-8996ED4A28AC}"/>
          </ac:spMkLst>
        </pc:spChg>
        <pc:spChg chg="add mod">
          <ac:chgData name="Özgür ÖZTÜRK" userId="99af92eb8e3f1dda" providerId="LiveId" clId="{4F02B414-33A9-4C16-9149-605B9D303E7F}" dt="2020-02-19T13:36:17.742" v="187" actId="1076"/>
          <ac:spMkLst>
            <pc:docMk/>
            <pc:sldMk cId="3001675264" sldId="272"/>
            <ac:spMk id="28" creationId="{3DF8A77E-C4FA-4980-A6D3-EB85AE3E0EE7}"/>
          </ac:spMkLst>
        </pc:spChg>
        <pc:spChg chg="del mod topLvl">
          <ac:chgData name="Özgür ÖZTÜRK" userId="99af92eb8e3f1dda" providerId="LiveId" clId="{4F02B414-33A9-4C16-9149-605B9D303E7F}" dt="2020-02-19T13:32:25.275" v="123" actId="478"/>
          <ac:spMkLst>
            <pc:docMk/>
            <pc:sldMk cId="3001675264" sldId="272"/>
            <ac:spMk id="55" creationId="{E8843D2B-8941-42AA-96BF-EB1BB7280D0A}"/>
          </ac:spMkLst>
        </pc:spChg>
        <pc:spChg chg="del mod topLvl">
          <ac:chgData name="Özgür ÖZTÜRK" userId="99af92eb8e3f1dda" providerId="LiveId" clId="{4F02B414-33A9-4C16-9149-605B9D303E7F}" dt="2020-02-19T13:32:25.275" v="123" actId="478"/>
          <ac:spMkLst>
            <pc:docMk/>
            <pc:sldMk cId="3001675264" sldId="272"/>
            <ac:spMk id="56" creationId="{02D325E4-0D49-4818-AD8F-B7302A1B9721}"/>
          </ac:spMkLst>
        </pc:spChg>
        <pc:spChg chg="mod topLvl">
          <ac:chgData name="Özgür ÖZTÜRK" userId="99af92eb8e3f1dda" providerId="LiveId" clId="{4F02B414-33A9-4C16-9149-605B9D303E7F}" dt="2020-02-19T13:33:43.226" v="145" actId="1035"/>
          <ac:spMkLst>
            <pc:docMk/>
            <pc:sldMk cId="3001675264" sldId="272"/>
            <ac:spMk id="60" creationId="{F29069E4-AA78-4071-9E85-F6EF1CBB5624}"/>
          </ac:spMkLst>
        </pc:spChg>
        <pc:spChg chg="mod topLvl">
          <ac:chgData name="Özgür ÖZTÜRK" userId="99af92eb8e3f1dda" providerId="LiveId" clId="{4F02B414-33A9-4C16-9149-605B9D303E7F}" dt="2020-02-19T13:33:23.006" v="139" actId="164"/>
          <ac:spMkLst>
            <pc:docMk/>
            <pc:sldMk cId="3001675264" sldId="272"/>
            <ac:spMk id="61" creationId="{BFC89AA1-FFC5-4FF3-8F91-2A71EA732BD8}"/>
          </ac:spMkLst>
        </pc:spChg>
        <pc:spChg chg="del mod">
          <ac:chgData name="Özgür ÖZTÜRK" userId="99af92eb8e3f1dda" providerId="LiveId" clId="{4F02B414-33A9-4C16-9149-605B9D303E7F}" dt="2020-02-19T13:24:57.347" v="64" actId="478"/>
          <ac:spMkLst>
            <pc:docMk/>
            <pc:sldMk cId="3001675264" sldId="272"/>
            <ac:spMk id="62" creationId="{631A374C-FE73-48C4-A25B-91F7A2291A41}"/>
          </ac:spMkLst>
        </pc:spChg>
        <pc:grpChg chg="del mod">
          <ac:chgData name="Özgür ÖZTÜRK" userId="99af92eb8e3f1dda" providerId="LiveId" clId="{4F02B414-33A9-4C16-9149-605B9D303E7F}" dt="2020-02-19T13:32:19.413" v="121" actId="165"/>
          <ac:grpSpMkLst>
            <pc:docMk/>
            <pc:sldMk cId="3001675264" sldId="272"/>
            <ac:grpSpMk id="7" creationId="{924B8458-8C3B-48CD-AD76-707C9557A29C}"/>
          </ac:grpSpMkLst>
        </pc:grpChg>
        <pc:grpChg chg="add del mod">
          <ac:chgData name="Özgür ÖZTÜRK" userId="99af92eb8e3f1dda" providerId="LiveId" clId="{4F02B414-33A9-4C16-9149-605B9D303E7F}" dt="2020-02-19T13:32:55.651" v="129" actId="165"/>
          <ac:grpSpMkLst>
            <pc:docMk/>
            <pc:sldMk cId="3001675264" sldId="272"/>
            <ac:grpSpMk id="13" creationId="{BEEE7A27-77F3-4E14-A1A2-54B287F6BD1B}"/>
          </ac:grpSpMkLst>
        </pc:grpChg>
        <pc:grpChg chg="add mod">
          <ac:chgData name="Özgür ÖZTÜRK" userId="99af92eb8e3f1dda" providerId="LiveId" clId="{4F02B414-33A9-4C16-9149-605B9D303E7F}" dt="2020-02-19T13:33:48.234" v="146" actId="1036"/>
          <ac:grpSpMkLst>
            <pc:docMk/>
            <pc:sldMk cId="3001675264" sldId="272"/>
            <ac:grpSpMk id="14" creationId="{DF62C890-04F6-447F-B1C3-DCA2B14F4C36}"/>
          </ac:grpSpMkLst>
        </pc:grpChg>
        <pc:grpChg chg="add mod">
          <ac:chgData name="Özgür ÖZTÜRK" userId="99af92eb8e3f1dda" providerId="LiveId" clId="{4F02B414-33A9-4C16-9149-605B9D303E7F}" dt="2020-02-19T13:44:30.937" v="248" actId="1076"/>
          <ac:grpSpMkLst>
            <pc:docMk/>
            <pc:sldMk cId="3001675264" sldId="272"/>
            <ac:grpSpMk id="18" creationId="{2E9FC93E-CC13-47BC-B6C4-BE5EDEFBC066}"/>
          </ac:grpSpMkLst>
        </pc:grpChg>
        <pc:picChg chg="add mod">
          <ac:chgData name="Özgür ÖZTÜRK" userId="99af92eb8e3f1dda" providerId="LiveId" clId="{4F02B414-33A9-4C16-9149-605B9D303E7F}" dt="2020-02-19T13:27:58.538" v="92" actId="1076"/>
          <ac:picMkLst>
            <pc:docMk/>
            <pc:sldMk cId="3001675264" sldId="272"/>
            <ac:picMk id="9" creationId="{23B44799-627F-410A-9493-DDDD56B1AF2C}"/>
          </ac:picMkLst>
        </pc:picChg>
        <pc:picChg chg="add mod">
          <ac:chgData name="Özgür ÖZTÜRK" userId="99af92eb8e3f1dda" providerId="LiveId" clId="{4F02B414-33A9-4C16-9149-605B9D303E7F}" dt="2020-02-19T13:31:02.108" v="110" actId="1076"/>
          <ac:picMkLst>
            <pc:docMk/>
            <pc:sldMk cId="3001675264" sldId="272"/>
            <ac:picMk id="12" creationId="{F5A674F9-616A-4A07-8228-11B74E347CFB}"/>
          </ac:picMkLst>
        </pc:picChg>
        <pc:picChg chg="add mod">
          <ac:chgData name="Özgür ÖZTÜRK" userId="99af92eb8e3f1dda" providerId="LiveId" clId="{4F02B414-33A9-4C16-9149-605B9D303E7F}" dt="2020-02-19T13:32:33.621" v="125" actId="1076"/>
          <ac:picMkLst>
            <pc:docMk/>
            <pc:sldMk cId="3001675264" sldId="272"/>
            <ac:picMk id="24" creationId="{CB767D92-935C-4C85-83D0-E513D1150856}"/>
          </ac:picMkLst>
        </pc:picChg>
        <pc:picChg chg="add mod">
          <ac:chgData name="Özgür ÖZTÜRK" userId="99af92eb8e3f1dda" providerId="LiveId" clId="{4F02B414-33A9-4C16-9149-605B9D303E7F}" dt="2020-02-19T13:38:24.314" v="195" actId="1076"/>
          <ac:picMkLst>
            <pc:docMk/>
            <pc:sldMk cId="3001675264" sldId="272"/>
            <ac:picMk id="29" creationId="{2BF9761B-EE35-46DD-B6E5-8A4522C1079D}"/>
          </ac:picMkLst>
        </pc:picChg>
        <pc:picChg chg="mod">
          <ac:chgData name="Özgür ÖZTÜRK" userId="99af92eb8e3f1dda" providerId="LiveId" clId="{4F02B414-33A9-4C16-9149-605B9D303E7F}" dt="2020-02-19T13:34:47.337" v="151" actId="14100"/>
          <ac:picMkLst>
            <pc:docMk/>
            <pc:sldMk cId="3001675264" sldId="272"/>
            <ac:picMk id="43" creationId="{EB304848-A56C-4017-A422-469F3082FC66}"/>
          </ac:picMkLst>
        </pc:picChg>
        <pc:picChg chg="del mod">
          <ac:chgData name="Özgür ÖZTÜRK" userId="99af92eb8e3f1dda" providerId="LiveId" clId="{4F02B414-33A9-4C16-9149-605B9D303E7F}" dt="2020-02-19T13:32:27.072" v="124" actId="478"/>
          <ac:picMkLst>
            <pc:docMk/>
            <pc:sldMk cId="3001675264" sldId="272"/>
            <ac:picMk id="46" creationId="{BC21D9C4-4396-4122-8C66-21344694242B}"/>
          </ac:picMkLst>
        </pc:picChg>
        <pc:picChg chg="del mod topLvl">
          <ac:chgData name="Özgür ÖZTÜRK" userId="99af92eb8e3f1dda" providerId="LiveId" clId="{4F02B414-33A9-4C16-9149-605B9D303E7F}" dt="2020-02-19T13:32:25.275" v="123" actId="478"/>
          <ac:picMkLst>
            <pc:docMk/>
            <pc:sldMk cId="3001675264" sldId="272"/>
            <ac:picMk id="54" creationId="{77F72DE5-F96F-49E9-A332-BC10FA5D1D41}"/>
          </ac:picMkLst>
        </pc:picChg>
        <pc:picChg chg="del mod topLvl">
          <ac:chgData name="Özgür ÖZTÜRK" userId="99af92eb8e3f1dda" providerId="LiveId" clId="{4F02B414-33A9-4C16-9149-605B9D303E7F}" dt="2020-02-19T13:32:58.073" v="130" actId="478"/>
          <ac:picMkLst>
            <pc:docMk/>
            <pc:sldMk cId="3001675264" sldId="272"/>
            <ac:picMk id="59" creationId="{D63B0F6B-3188-40AD-8DDC-5B3C8678627E}"/>
          </ac:picMkLst>
        </pc:picChg>
        <pc:picChg chg="add del">
          <ac:chgData name="Özgür ÖZTÜRK" userId="99af92eb8e3f1dda" providerId="LiveId" clId="{4F02B414-33A9-4C16-9149-605B9D303E7F}" dt="2020-02-19T13:30:03.857" v="102" actId="478"/>
          <ac:picMkLst>
            <pc:docMk/>
            <pc:sldMk cId="3001675264" sldId="272"/>
            <ac:picMk id="1030" creationId="{397DAA8D-BEA2-467D-B3E5-149591F1C306}"/>
          </ac:picMkLst>
        </pc:picChg>
        <pc:picChg chg="add del">
          <ac:chgData name="Özgür ÖZTÜRK" userId="99af92eb8e3f1dda" providerId="LiveId" clId="{4F02B414-33A9-4C16-9149-605B9D303E7F}" dt="2020-02-19T13:30:15.006" v="104" actId="478"/>
          <ac:picMkLst>
            <pc:docMk/>
            <pc:sldMk cId="3001675264" sldId="272"/>
            <ac:picMk id="1032" creationId="{F47C6BD3-3FDD-471D-8CEE-CAEF89C26F23}"/>
          </ac:picMkLst>
        </pc:picChg>
      </pc:sldChg>
      <pc:sldChg chg="addSp modSp add ord">
        <pc:chgData name="Özgür ÖZTÜRK" userId="99af92eb8e3f1dda" providerId="LiveId" clId="{4F02B414-33A9-4C16-9149-605B9D303E7F}" dt="2020-02-19T13:49:31.117" v="288" actId="20577"/>
        <pc:sldMkLst>
          <pc:docMk/>
          <pc:sldMk cId="1065640892" sldId="273"/>
        </pc:sldMkLst>
        <pc:spChg chg="mod">
          <ac:chgData name="Özgür ÖZTÜRK" userId="99af92eb8e3f1dda" providerId="LiveId" clId="{4F02B414-33A9-4C16-9149-605B9D303E7F}" dt="2020-02-19T13:49:31.117" v="288" actId="20577"/>
          <ac:spMkLst>
            <pc:docMk/>
            <pc:sldMk cId="1065640892" sldId="273"/>
            <ac:spMk id="2" creationId="{00000000-0000-0000-0000-000000000000}"/>
          </ac:spMkLst>
        </pc:spChg>
        <pc:picChg chg="add mod">
          <ac:chgData name="Özgür ÖZTÜRK" userId="99af92eb8e3f1dda" providerId="LiveId" clId="{4F02B414-33A9-4C16-9149-605B9D303E7F}" dt="2020-02-19T13:49:20.158" v="271" actId="1076"/>
          <ac:picMkLst>
            <pc:docMk/>
            <pc:sldMk cId="1065640892" sldId="273"/>
            <ac:picMk id="2050" creationId="{F2757AC4-49E8-4173-9FED-5E63ACD3B5E0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pngall.com/java-png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onap.org/display/DW/Related+Open+Source+Projects+and+Components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File:Alpine_Linux.svg" TargetMode="External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hyperlink" Target="https://commons.wikimedia.org/wiki/File:AWS_Simple_Icons_Non-Service_Specific_Traditional_Server.svg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ve</a:t>
            </a:r>
            <a:r>
              <a:rPr lang="en-US" dirty="0"/>
              <a:t>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26C5B4-FB35-48FB-B6EC-1C863F7C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00" y="4724400"/>
            <a:ext cx="5622619" cy="919867"/>
          </a:xfrm>
          <a:prstGeom prst="rect">
            <a:avLst/>
          </a:prstGeom>
        </p:spPr>
      </p:pic>
      <p:pic>
        <p:nvPicPr>
          <p:cNvPr id="7" name="Picture 6" descr="A picture containing seat, chair&#10;&#10;Description automatically generated">
            <a:extLst>
              <a:ext uri="{FF2B5EF4-FFF2-40B4-BE49-F238E27FC236}">
                <a16:creationId xmlns:a16="http://schemas.microsoft.com/office/drawing/2014/main" id="{59C013EA-7609-48EF-B164-8213CB290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29312" y="1752600"/>
            <a:ext cx="1930197" cy="19301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32790-0CDD-46A6-9208-29CE82578AFA}"/>
              </a:ext>
            </a:extLst>
          </p:cNvPr>
          <p:cNvSpPr/>
          <p:nvPr/>
        </p:nvSpPr>
        <p:spPr>
          <a:xfrm>
            <a:off x="5309578" y="342900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app1</a:t>
            </a:r>
          </a:p>
        </p:txBody>
      </p:sp>
    </p:spTree>
    <p:extLst>
      <p:ext uri="{BB962C8B-B14F-4D97-AF65-F5344CB8AC3E}">
        <p14:creationId xmlns:p14="http://schemas.microsoft.com/office/powerpoint/2010/main" val="2392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304848-A56C-4017-A422-469F3082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94112" y="838200"/>
            <a:ext cx="4800600" cy="6705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62C890-04F6-447F-B1C3-DCA2B14F4C36}"/>
              </a:ext>
            </a:extLst>
          </p:cNvPr>
          <p:cNvGrpSpPr/>
          <p:nvPr/>
        </p:nvGrpSpPr>
        <p:grpSpPr>
          <a:xfrm>
            <a:off x="5677792" y="3813810"/>
            <a:ext cx="833238" cy="453390"/>
            <a:chOff x="5677792" y="3758724"/>
            <a:chExt cx="833238" cy="45339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29069E4-AA78-4071-9E85-F6EF1CBB5624}"/>
                </a:ext>
              </a:extLst>
            </p:cNvPr>
            <p:cNvSpPr/>
            <p:nvPr/>
          </p:nvSpPr>
          <p:spPr>
            <a:xfrm>
              <a:off x="5745598" y="3810000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app1</a:t>
              </a:r>
              <a:endPara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FC89AA1-FFC5-4FF3-8F91-2A71EA732BD8}"/>
                </a:ext>
              </a:extLst>
            </p:cNvPr>
            <p:cNvSpPr/>
            <p:nvPr/>
          </p:nvSpPr>
          <p:spPr>
            <a:xfrm>
              <a:off x="5677792" y="3758724"/>
              <a:ext cx="833238" cy="45339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3B44799-627F-410A-9493-DDDD56B1A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13312" y="5678764"/>
            <a:ext cx="2362200" cy="574402"/>
          </a:xfrm>
          <a:prstGeom prst="rect">
            <a:avLst/>
          </a:prstGeom>
        </p:spPr>
      </p:pic>
      <p:pic>
        <p:nvPicPr>
          <p:cNvPr id="12" name="Picture 11" descr="A picture containing toy, hydrant&#10;&#10;Description automatically generated">
            <a:extLst>
              <a:ext uri="{FF2B5EF4-FFF2-40B4-BE49-F238E27FC236}">
                <a16:creationId xmlns:a16="http://schemas.microsoft.com/office/drawing/2014/main" id="{F5A674F9-616A-4A07-8228-11B74E347C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12641" y="4419600"/>
            <a:ext cx="1963541" cy="1472656"/>
          </a:xfrm>
          <a:prstGeom prst="rect">
            <a:avLst/>
          </a:prstGeom>
        </p:spPr>
      </p:pic>
      <p:pic>
        <p:nvPicPr>
          <p:cNvPr id="24" name="Graphic 23" descr="Books on shelf">
            <a:extLst>
              <a:ext uri="{FF2B5EF4-FFF2-40B4-BE49-F238E27FC236}">
                <a16:creationId xmlns:a16="http://schemas.microsoft.com/office/drawing/2014/main" id="{CB767D92-935C-4C85-83D0-E513D1150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92889" y="4303852"/>
            <a:ext cx="1003046" cy="3934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6FDFD2-92A3-406A-A63D-B0DB7BB664E3}"/>
              </a:ext>
            </a:extLst>
          </p:cNvPr>
          <p:cNvSpPr/>
          <p:nvPr/>
        </p:nvSpPr>
        <p:spPr>
          <a:xfrm>
            <a:off x="4882439" y="6306363"/>
            <a:ext cx="8417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kernel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F8A77E-C4FA-4980-A6D3-EB85AE3E0EE7}"/>
              </a:ext>
            </a:extLst>
          </p:cNvPr>
          <p:cNvSpPr/>
          <p:nvPr/>
        </p:nvSpPr>
        <p:spPr>
          <a:xfrm>
            <a:off x="5843966" y="6290145"/>
            <a:ext cx="15039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uygulamalar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F9761B-EE35-46DD-B6E5-8A4522C107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3101" y="2581164"/>
            <a:ext cx="5622619" cy="91986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9FC93E-CC13-47BC-B6C4-BE5EDEFBC066}"/>
              </a:ext>
            </a:extLst>
          </p:cNvPr>
          <p:cNvGrpSpPr/>
          <p:nvPr/>
        </p:nvGrpSpPr>
        <p:grpSpPr>
          <a:xfrm>
            <a:off x="4113210" y="2369681"/>
            <a:ext cx="3962400" cy="4397816"/>
            <a:chOff x="146728" y="2092384"/>
            <a:chExt cx="3962400" cy="43978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81E16B-820D-4428-9743-F4A146498BE8}"/>
                </a:ext>
              </a:extLst>
            </p:cNvPr>
            <p:cNvSpPr/>
            <p:nvPr/>
          </p:nvSpPr>
          <p:spPr>
            <a:xfrm>
              <a:off x="146728" y="3061200"/>
              <a:ext cx="3962400" cy="34290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3F8212-4FBD-4D0E-BDB3-8996ED4A28AC}"/>
                </a:ext>
              </a:extLst>
            </p:cNvPr>
            <p:cNvSpPr/>
            <p:nvPr/>
          </p:nvSpPr>
          <p:spPr>
            <a:xfrm>
              <a:off x="1097235" y="2092384"/>
              <a:ext cx="198003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Image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6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2050" name="Picture 2" descr="Containers sharing same image">
            <a:extLst>
              <a:ext uri="{FF2B5EF4-FFF2-40B4-BE49-F238E27FC236}">
                <a16:creationId xmlns:a16="http://schemas.microsoft.com/office/drawing/2014/main" id="{F2757AC4-49E8-4173-9FED-5E63ACD3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49" y="1905000"/>
            <a:ext cx="73247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</TotalTime>
  <Words>12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Image ve Container</vt:lpstr>
      <vt:lpstr>app1</vt:lpstr>
      <vt:lpstr>Image</vt:lpstr>
      <vt:lpstr>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2020-02-19T13:50:35Z</dcterms:modified>
</cp:coreProperties>
</file>