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4220F-B2BB-42CF-8B86-DB45D2DC62B0}" v="54" dt="2020-02-24T23:04:34.931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2D14220F-B2BB-42CF-8B86-DB45D2DC62B0}"/>
    <pc:docChg chg="undo custSel addSld delSld modSld sldOrd delSection modSection">
      <pc:chgData name="Özgür ÖZTÜRK" userId="99af92eb8e3f1dda" providerId="LiveId" clId="{2D14220F-B2BB-42CF-8B86-DB45D2DC62B0}" dt="2020-02-24T23:08:07.069" v="1393" actId="18676"/>
      <pc:docMkLst>
        <pc:docMk/>
      </pc:docMkLst>
      <pc:sldChg chg="modSp mod">
        <pc:chgData name="Özgür ÖZTÜRK" userId="99af92eb8e3f1dda" providerId="LiveId" clId="{2D14220F-B2BB-42CF-8B86-DB45D2DC62B0}" dt="2020-02-24T22:04:49.783" v="47" actId="404"/>
        <pc:sldMkLst>
          <pc:docMk/>
          <pc:sldMk cId="1920111014" sldId="256"/>
        </pc:sldMkLst>
        <pc:spChg chg="mod">
          <ac:chgData name="Özgür ÖZTÜRK" userId="99af92eb8e3f1dda" providerId="LiveId" clId="{2D14220F-B2BB-42CF-8B86-DB45D2DC62B0}" dt="2020-02-24T22:04:49.783" v="47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465021443" sldId="262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223730991" sldId="268"/>
        </pc:sldMkLst>
      </pc:sldChg>
      <pc:sldChg chg="del">
        <pc:chgData name="Özgür ÖZTÜRK" userId="99af92eb8e3f1dda" providerId="LiveId" clId="{2D14220F-B2BB-42CF-8B86-DB45D2DC62B0}" dt="2020-02-24T23:08:07.069" v="1393" actId="18676"/>
        <pc:sldMkLst>
          <pc:docMk/>
          <pc:sldMk cId="1989555738" sldId="269"/>
        </pc:sldMkLst>
      </pc:sldChg>
      <pc:sldChg chg="modSp add mod ord">
        <pc:chgData name="Özgür ÖZTÜRK" userId="99af92eb8e3f1dda" providerId="LiveId" clId="{2D14220F-B2BB-42CF-8B86-DB45D2DC62B0}" dt="2020-02-24T22:10:53.249" v="63" actId="20577"/>
        <pc:sldMkLst>
          <pc:docMk/>
          <pc:sldMk cId="2289388911" sldId="270"/>
        </pc:sldMkLst>
        <pc:spChg chg="mod">
          <ac:chgData name="Özgür ÖZTÜRK" userId="99af92eb8e3f1dda" providerId="LiveId" clId="{2D14220F-B2BB-42CF-8B86-DB45D2DC62B0}" dt="2020-02-24T22:10:53.249" v="63" actId="20577"/>
          <ac:spMkLst>
            <pc:docMk/>
            <pc:sldMk cId="2289388911" sldId="270"/>
            <ac:spMk id="2" creationId="{00000000-0000-0000-0000-000000000000}"/>
          </ac:spMkLst>
        </pc:spChg>
      </pc:sldChg>
      <pc:sldChg chg="add">
        <pc:chgData name="Özgür ÖZTÜRK" userId="99af92eb8e3f1dda" providerId="LiveId" clId="{2D14220F-B2BB-42CF-8B86-DB45D2DC62B0}" dt="2020-02-24T22:07:31.095" v="48"/>
        <pc:sldMkLst>
          <pc:docMk/>
          <pc:sldMk cId="1065640892" sldId="273"/>
        </pc:sldMkLst>
      </pc:sldChg>
      <pc:sldChg chg="addSp delSp modSp add mod ord">
        <pc:chgData name="Özgür ÖZTÜRK" userId="99af92eb8e3f1dda" providerId="LiveId" clId="{2D14220F-B2BB-42CF-8B86-DB45D2DC62B0}" dt="2020-02-24T22:18:27.235" v="197" actId="20577"/>
        <pc:sldMkLst>
          <pc:docMk/>
          <pc:sldMk cId="1171517533" sldId="274"/>
        </pc:sldMkLst>
        <pc:spChg chg="mod">
          <ac:chgData name="Özgür ÖZTÜRK" userId="99af92eb8e3f1dda" providerId="LiveId" clId="{2D14220F-B2BB-42CF-8B86-DB45D2DC62B0}" dt="2020-02-24T22:18:27.235" v="197" actId="20577"/>
          <ac:spMkLst>
            <pc:docMk/>
            <pc:sldMk cId="1171517533" sldId="274"/>
            <ac:spMk id="2" creationId="{00000000-0000-0000-0000-000000000000}"/>
          </ac:spMkLst>
        </pc:spChg>
        <pc:spChg chg="mod">
          <ac:chgData name="Özgür ÖZTÜRK" userId="99af92eb8e3f1dda" providerId="LiveId" clId="{2D14220F-B2BB-42CF-8B86-DB45D2DC62B0}" dt="2020-02-24T22:14:33.205" v="136" actId="122"/>
          <ac:spMkLst>
            <pc:docMk/>
            <pc:sldMk cId="1171517533" sldId="274"/>
            <ac:spMk id="3" creationId="{00000000-0000-0000-0000-000000000000}"/>
          </ac:spMkLst>
        </pc:spChg>
        <pc:spChg chg="del">
          <ac:chgData name="Özgür ÖZTÜRK" userId="99af92eb8e3f1dda" providerId="LiveId" clId="{2D14220F-B2BB-42CF-8B86-DB45D2DC62B0}" dt="2020-02-24T22:11:58.765" v="116" actId="931"/>
          <ac:spMkLst>
            <pc:docMk/>
            <pc:sldMk cId="1171517533" sldId="274"/>
            <ac:spMk id="4" creationId="{00000000-0000-0000-0000-000000000000}"/>
          </ac:spMkLst>
        </pc:spChg>
        <pc:spChg chg="mod">
          <ac:chgData name="Özgür ÖZTÜRK" userId="99af92eb8e3f1dda" providerId="LiveId" clId="{2D14220F-B2BB-42CF-8B86-DB45D2DC62B0}" dt="2020-02-24T22:14:35.958" v="137" actId="122"/>
          <ac:spMkLst>
            <pc:docMk/>
            <pc:sldMk cId="1171517533" sldId="274"/>
            <ac:spMk id="5" creationId="{00000000-0000-0000-0000-000000000000}"/>
          </ac:spMkLst>
        </pc:spChg>
        <pc:spChg chg="del">
          <ac:chgData name="Özgür ÖZTÜRK" userId="99af92eb8e3f1dda" providerId="LiveId" clId="{2D14220F-B2BB-42CF-8B86-DB45D2DC62B0}" dt="2020-02-24T22:13:45.384" v="124" actId="931"/>
          <ac:spMkLst>
            <pc:docMk/>
            <pc:sldMk cId="1171517533" sldId="274"/>
            <ac:spMk id="6" creationId="{00000000-0000-0000-0000-000000000000}"/>
          </ac:spMkLst>
        </pc:spChg>
        <pc:spChg chg="add del mod">
          <ac:chgData name="Özgür ÖZTÜRK" userId="99af92eb8e3f1dda" providerId="LiveId" clId="{2D14220F-B2BB-42CF-8B86-DB45D2DC62B0}" dt="2020-02-24T22:12:01.405" v="119" actId="478"/>
          <ac:spMkLst>
            <pc:docMk/>
            <pc:sldMk cId="1171517533" sldId="274"/>
            <ac:spMk id="10" creationId="{E253A8F1-6D1E-4076-9C77-7113D10489AF}"/>
          </ac:spMkLst>
        </pc:spChg>
        <pc:spChg chg="add del mod">
          <ac:chgData name="Özgür ÖZTÜRK" userId="99af92eb8e3f1dda" providerId="LiveId" clId="{2D14220F-B2BB-42CF-8B86-DB45D2DC62B0}" dt="2020-02-24T22:12:27.971" v="120" actId="931"/>
          <ac:spMkLst>
            <pc:docMk/>
            <pc:sldMk cId="1171517533" sldId="274"/>
            <ac:spMk id="12" creationId="{BE7DD594-D2A5-42C1-896D-37FD04ABCC35}"/>
          </ac:spMkLst>
        </pc:spChg>
        <pc:spChg chg="add del mod">
          <ac:chgData name="Özgür ÖZTÜRK" userId="99af92eb8e3f1dda" providerId="LiveId" clId="{2D14220F-B2BB-42CF-8B86-DB45D2DC62B0}" dt="2020-02-24T22:12:36.542" v="123" actId="478"/>
          <ac:spMkLst>
            <pc:docMk/>
            <pc:sldMk cId="1171517533" sldId="274"/>
            <ac:spMk id="15" creationId="{93D20401-C986-4851-8DC5-3EC08870DC20}"/>
          </ac:spMkLst>
        </pc:spChg>
        <pc:spChg chg="add del mod">
          <ac:chgData name="Özgür ÖZTÜRK" userId="99af92eb8e3f1dda" providerId="LiveId" clId="{2D14220F-B2BB-42CF-8B86-DB45D2DC62B0}" dt="2020-02-24T22:14:20.178" v="132" actId="478"/>
          <ac:spMkLst>
            <pc:docMk/>
            <pc:sldMk cId="1171517533" sldId="274"/>
            <ac:spMk id="18" creationId="{209D617D-1DFB-4E5C-9EDA-60DC87F5DA33}"/>
          </ac:spMkLst>
        </pc:spChg>
        <pc:picChg chg="add del mod">
          <ac:chgData name="Özgür ÖZTÜRK" userId="99af92eb8e3f1dda" providerId="LiveId" clId="{2D14220F-B2BB-42CF-8B86-DB45D2DC62B0}" dt="2020-02-24T22:12:01.405" v="119" actId="478"/>
          <ac:picMkLst>
            <pc:docMk/>
            <pc:sldMk cId="1171517533" sldId="274"/>
            <ac:picMk id="9" creationId="{FB6203F2-C8BA-4ABA-B1A1-2F5DA671EE6E}"/>
          </ac:picMkLst>
        </pc:picChg>
        <pc:picChg chg="add mod">
          <ac:chgData name="Özgür ÖZTÜRK" userId="99af92eb8e3f1dda" providerId="LiveId" clId="{2D14220F-B2BB-42CF-8B86-DB45D2DC62B0}" dt="2020-02-24T22:14:31.101" v="135" actId="1076"/>
          <ac:picMkLst>
            <pc:docMk/>
            <pc:sldMk cId="1171517533" sldId="274"/>
            <ac:picMk id="14" creationId="{493F32A0-5E7E-492C-A932-4AD346B95763}"/>
          </ac:picMkLst>
        </pc:picChg>
        <pc:picChg chg="add mod">
          <ac:chgData name="Özgür ÖZTÜRK" userId="99af92eb8e3f1dda" providerId="LiveId" clId="{2D14220F-B2BB-42CF-8B86-DB45D2DC62B0}" dt="2020-02-24T22:14:43.303" v="139" actId="1076"/>
          <ac:picMkLst>
            <pc:docMk/>
            <pc:sldMk cId="1171517533" sldId="274"/>
            <ac:picMk id="17" creationId="{3EE84572-56C7-4E3C-8C7E-D308F1C21249}"/>
          </ac:picMkLst>
        </pc:picChg>
        <pc:picChg chg="add del mod">
          <ac:chgData name="Özgür ÖZTÜRK" userId="99af92eb8e3f1dda" providerId="LiveId" clId="{2D14220F-B2BB-42CF-8B86-DB45D2DC62B0}" dt="2020-02-24T22:14:11.876" v="129" actId="478"/>
          <ac:picMkLst>
            <pc:docMk/>
            <pc:sldMk cId="1171517533" sldId="274"/>
            <ac:picMk id="20" creationId="{A81FC44A-A5C3-4336-801B-AE0E4A8D6DAB}"/>
          </ac:picMkLst>
        </pc:picChg>
        <pc:picChg chg="add mod">
          <ac:chgData name="Özgür ÖZTÜRK" userId="99af92eb8e3f1dda" providerId="LiveId" clId="{2D14220F-B2BB-42CF-8B86-DB45D2DC62B0}" dt="2020-02-24T22:15:20.478" v="144" actId="14100"/>
          <ac:picMkLst>
            <pc:docMk/>
            <pc:sldMk cId="1171517533" sldId="274"/>
            <ac:picMk id="21" creationId="{A0543D60-9857-48AC-A094-1AE9B3A06A1B}"/>
          </ac:picMkLst>
        </pc:picChg>
        <pc:picChg chg="add mod">
          <ac:chgData name="Özgür ÖZTÜRK" userId="99af92eb8e3f1dda" providerId="LiveId" clId="{2D14220F-B2BB-42CF-8B86-DB45D2DC62B0}" dt="2020-02-24T22:18:11.634" v="150" actId="1076"/>
          <ac:picMkLst>
            <pc:docMk/>
            <pc:sldMk cId="1171517533" sldId="274"/>
            <ac:picMk id="22" creationId="{90707217-2F1B-4B26-AB6E-C7721F318E88}"/>
          </ac:picMkLst>
        </pc:picChg>
        <pc:picChg chg="add mod">
          <ac:chgData name="Özgür ÖZTÜRK" userId="99af92eb8e3f1dda" providerId="LiveId" clId="{2D14220F-B2BB-42CF-8B86-DB45D2DC62B0}" dt="2020-02-24T22:16:45.258" v="148" actId="1076"/>
          <ac:picMkLst>
            <pc:docMk/>
            <pc:sldMk cId="1171517533" sldId="274"/>
            <ac:picMk id="1026" creationId="{296A7F56-A8F7-4B06-906C-BB51DB837998}"/>
          </ac:picMkLst>
        </pc:picChg>
      </pc:sldChg>
      <pc:sldChg chg="addSp delSp modSp add mod ord">
        <pc:chgData name="Özgür ÖZTÜRK" userId="99af92eb8e3f1dda" providerId="LiveId" clId="{2D14220F-B2BB-42CF-8B86-DB45D2DC62B0}" dt="2020-02-24T22:42:40.661" v="499" actId="478"/>
        <pc:sldMkLst>
          <pc:docMk/>
          <pc:sldMk cId="504294690" sldId="275"/>
        </pc:sldMkLst>
        <pc:spChg chg="mod">
          <ac:chgData name="Özgür ÖZTÜRK" userId="99af92eb8e3f1dda" providerId="LiveId" clId="{2D14220F-B2BB-42CF-8B86-DB45D2DC62B0}" dt="2020-02-24T22:31:29.702" v="469" actId="20577"/>
          <ac:spMkLst>
            <pc:docMk/>
            <pc:sldMk cId="504294690" sldId="275"/>
            <ac:spMk id="2" creationId="{00000000-0000-0000-0000-000000000000}"/>
          </ac:spMkLst>
        </pc:spChg>
        <pc:spChg chg="add mod">
          <ac:chgData name="Özgür ÖZTÜRK" userId="99af92eb8e3f1dda" providerId="LiveId" clId="{2D14220F-B2BB-42CF-8B86-DB45D2DC62B0}" dt="2020-02-24T22:31:01.795" v="451" actId="17032"/>
          <ac:spMkLst>
            <pc:docMk/>
            <pc:sldMk cId="504294690" sldId="275"/>
            <ac:spMk id="6" creationId="{E3251919-A704-45E9-A44A-6DDEC448462E}"/>
          </ac:spMkLst>
        </pc:spChg>
        <pc:spChg chg="add mod">
          <ac:chgData name="Özgür ÖZTÜRK" userId="99af92eb8e3f1dda" providerId="LiveId" clId="{2D14220F-B2BB-42CF-8B86-DB45D2DC62B0}" dt="2020-02-24T22:31:24.660" v="454" actId="1076"/>
          <ac:spMkLst>
            <pc:docMk/>
            <pc:sldMk cId="504294690" sldId="275"/>
            <ac:spMk id="7" creationId="{E535C5E1-C063-4271-BFD2-6176A19A60C5}"/>
          </ac:spMkLst>
        </pc:spChg>
        <pc:picChg chg="add">
          <ac:chgData name="Özgür ÖZTÜRK" userId="99af92eb8e3f1dda" providerId="LiveId" clId="{2D14220F-B2BB-42CF-8B86-DB45D2DC62B0}" dt="2020-02-24T22:23:41.572" v="201"/>
          <ac:picMkLst>
            <pc:docMk/>
            <pc:sldMk cId="504294690" sldId="275"/>
            <ac:picMk id="4" creationId="{A4A40EB1-F882-4849-8832-818D0CFB21D9}"/>
          </ac:picMkLst>
        </pc:picChg>
        <pc:picChg chg="add del mod">
          <ac:chgData name="Özgür ÖZTÜRK" userId="99af92eb8e3f1dda" providerId="LiveId" clId="{2D14220F-B2BB-42CF-8B86-DB45D2DC62B0}" dt="2020-02-24T22:42:40.661" v="499" actId="478"/>
          <ac:picMkLst>
            <pc:docMk/>
            <pc:sldMk cId="504294690" sldId="275"/>
            <ac:picMk id="5" creationId="{3DBE8919-6024-4BBA-9216-929BFCB76C9F}"/>
          </ac:picMkLst>
        </pc:picChg>
      </pc:sldChg>
      <pc:sldChg chg="addSp modSp add mod ord">
        <pc:chgData name="Özgür ÖZTÜRK" userId="99af92eb8e3f1dda" providerId="LiveId" clId="{2D14220F-B2BB-42CF-8B86-DB45D2DC62B0}" dt="2020-02-24T22:29:20.148" v="448" actId="20577"/>
        <pc:sldMkLst>
          <pc:docMk/>
          <pc:sldMk cId="4061157310" sldId="276"/>
        </pc:sldMkLst>
        <pc:spChg chg="mod">
          <ac:chgData name="Özgür ÖZTÜRK" userId="99af92eb8e3f1dda" providerId="LiveId" clId="{2D14220F-B2BB-42CF-8B86-DB45D2DC62B0}" dt="2020-02-24T22:29:20.148" v="448" actId="20577"/>
          <ac:spMkLst>
            <pc:docMk/>
            <pc:sldMk cId="4061157310" sldId="276"/>
            <ac:spMk id="2" creationId="{00000000-0000-0000-0000-000000000000}"/>
          </ac:spMkLst>
        </pc:spChg>
        <pc:spChg chg="add mod">
          <ac:chgData name="Özgür ÖZTÜRK" userId="99af92eb8e3f1dda" providerId="LiveId" clId="{2D14220F-B2BB-42CF-8B86-DB45D2DC62B0}" dt="2020-02-24T22:26:36.643" v="240" actId="1076"/>
          <ac:spMkLst>
            <pc:docMk/>
            <pc:sldMk cId="4061157310" sldId="276"/>
            <ac:spMk id="4" creationId="{E16FD10A-B37A-4C85-A32D-60F3BBD42E32}"/>
          </ac:spMkLst>
        </pc:spChg>
        <pc:spChg chg="add mod">
          <ac:chgData name="Özgür ÖZTÜRK" userId="99af92eb8e3f1dda" providerId="LiveId" clId="{2D14220F-B2BB-42CF-8B86-DB45D2DC62B0}" dt="2020-02-24T22:29:08.286" v="408" actId="20577"/>
          <ac:spMkLst>
            <pc:docMk/>
            <pc:sldMk cId="4061157310" sldId="276"/>
            <ac:spMk id="5" creationId="{AEF17B36-A8B8-4D3A-A805-777743A2BBEE}"/>
          </ac:spMkLst>
        </pc:spChg>
        <pc:cxnChg chg="add mod">
          <ac:chgData name="Özgür ÖZTÜRK" userId="99af92eb8e3f1dda" providerId="LiveId" clId="{2D14220F-B2BB-42CF-8B86-DB45D2DC62B0}" dt="2020-02-24T22:28:58.628" v="400" actId="11529"/>
          <ac:cxnSpMkLst>
            <pc:docMk/>
            <pc:sldMk cId="4061157310" sldId="276"/>
            <ac:cxnSpMk id="7" creationId="{C8FE34A0-005C-4CA1-99C7-8D66E06093D9}"/>
          </ac:cxnSpMkLst>
        </pc:cxnChg>
      </pc:sldChg>
      <pc:sldChg chg="addSp delSp modSp add mod">
        <pc:chgData name="Özgür ÖZTÜRK" userId="99af92eb8e3f1dda" providerId="LiveId" clId="{2D14220F-B2BB-42CF-8B86-DB45D2DC62B0}" dt="2020-02-24T22:33:21.260" v="498" actId="1076"/>
        <pc:sldMkLst>
          <pc:docMk/>
          <pc:sldMk cId="1187221443" sldId="277"/>
        </pc:sldMkLst>
        <pc:spChg chg="mod">
          <ac:chgData name="Özgür ÖZTÜRK" userId="99af92eb8e3f1dda" providerId="LiveId" clId="{2D14220F-B2BB-42CF-8B86-DB45D2DC62B0}" dt="2020-02-24T22:32:46.328" v="487" actId="14100"/>
          <ac:spMkLst>
            <pc:docMk/>
            <pc:sldMk cId="1187221443" sldId="277"/>
            <ac:spMk id="6" creationId="{E3251919-A704-45E9-A44A-6DDEC448462E}"/>
          </ac:spMkLst>
        </pc:spChg>
        <pc:spChg chg="mod">
          <ac:chgData name="Özgür ÖZTÜRK" userId="99af92eb8e3f1dda" providerId="LiveId" clId="{2D14220F-B2BB-42CF-8B86-DB45D2DC62B0}" dt="2020-02-24T22:33:10.331" v="494" actId="1076"/>
          <ac:spMkLst>
            <pc:docMk/>
            <pc:sldMk cId="1187221443" sldId="277"/>
            <ac:spMk id="7" creationId="{E535C5E1-C063-4271-BFD2-6176A19A60C5}"/>
          </ac:spMkLst>
        </pc:spChg>
        <pc:spChg chg="add mod">
          <ac:chgData name="Özgür ÖZTÜRK" userId="99af92eb8e3f1dda" providerId="LiveId" clId="{2D14220F-B2BB-42CF-8B86-DB45D2DC62B0}" dt="2020-02-24T22:32:52.815" v="489" actId="14100"/>
          <ac:spMkLst>
            <pc:docMk/>
            <pc:sldMk cId="1187221443" sldId="277"/>
            <ac:spMk id="8" creationId="{28C3F471-A0A1-452F-930D-20C92C77DF26}"/>
          </ac:spMkLst>
        </pc:spChg>
        <pc:spChg chg="add mod">
          <ac:chgData name="Özgür ÖZTÜRK" userId="99af92eb8e3f1dda" providerId="LiveId" clId="{2D14220F-B2BB-42CF-8B86-DB45D2DC62B0}" dt="2020-02-24T22:33:21.260" v="498" actId="1076"/>
          <ac:spMkLst>
            <pc:docMk/>
            <pc:sldMk cId="1187221443" sldId="277"/>
            <ac:spMk id="9" creationId="{5A366567-B89C-44D7-B46B-55F4F71E1AA3}"/>
          </ac:spMkLst>
        </pc:spChg>
        <pc:picChg chg="del">
          <ac:chgData name="Özgür ÖZTÜRK" userId="99af92eb8e3f1dda" providerId="LiveId" clId="{2D14220F-B2BB-42CF-8B86-DB45D2DC62B0}" dt="2020-02-24T22:31:55.137" v="471" actId="478"/>
          <ac:picMkLst>
            <pc:docMk/>
            <pc:sldMk cId="1187221443" sldId="277"/>
            <ac:picMk id="4" creationId="{A4A40EB1-F882-4849-8832-818D0CFB21D9}"/>
          </ac:picMkLst>
        </pc:picChg>
        <pc:picChg chg="mod">
          <ac:chgData name="Özgür ÖZTÜRK" userId="99af92eb8e3f1dda" providerId="LiveId" clId="{2D14220F-B2BB-42CF-8B86-DB45D2DC62B0}" dt="2020-02-24T22:32:22.199" v="479" actId="14100"/>
          <ac:picMkLst>
            <pc:docMk/>
            <pc:sldMk cId="1187221443" sldId="277"/>
            <ac:picMk id="5" creationId="{3DBE8919-6024-4BBA-9216-929BFCB76C9F}"/>
          </ac:picMkLst>
        </pc:picChg>
      </pc:sldChg>
      <pc:sldChg chg="addSp delSp modSp add mod ord">
        <pc:chgData name="Özgür ÖZTÜRK" userId="99af92eb8e3f1dda" providerId="LiveId" clId="{2D14220F-B2BB-42CF-8B86-DB45D2DC62B0}" dt="2020-02-24T22:51:46.887" v="874" actId="1037"/>
        <pc:sldMkLst>
          <pc:docMk/>
          <pc:sldMk cId="632850747" sldId="278"/>
        </pc:sldMkLst>
        <pc:spChg chg="mod">
          <ac:chgData name="Özgür ÖZTÜRK" userId="99af92eb8e3f1dda" providerId="LiveId" clId="{2D14220F-B2BB-42CF-8B86-DB45D2DC62B0}" dt="2020-02-24T22:44:34.477" v="512" actId="403"/>
          <ac:spMkLst>
            <pc:docMk/>
            <pc:sldMk cId="632850747" sldId="278"/>
            <ac:spMk id="4" creationId="{E16FD10A-B37A-4C85-A32D-60F3BBD42E32}"/>
          </ac:spMkLst>
        </pc:spChg>
        <pc:spChg chg="del">
          <ac:chgData name="Özgür ÖZTÜRK" userId="99af92eb8e3f1dda" providerId="LiveId" clId="{2D14220F-B2BB-42CF-8B86-DB45D2DC62B0}" dt="2020-02-24T22:43:33.874" v="503" actId="478"/>
          <ac:spMkLst>
            <pc:docMk/>
            <pc:sldMk cId="632850747" sldId="278"/>
            <ac:spMk id="5" creationId="{AEF17B36-A8B8-4D3A-A805-777743A2BBEE}"/>
          </ac:spMkLst>
        </pc:spChg>
        <pc:spChg chg="add del mod">
          <ac:chgData name="Özgür ÖZTÜRK" userId="99af92eb8e3f1dda" providerId="LiveId" clId="{2D14220F-B2BB-42CF-8B86-DB45D2DC62B0}" dt="2020-02-24T22:45:19.470" v="514" actId="478"/>
          <ac:spMkLst>
            <pc:docMk/>
            <pc:sldMk cId="632850747" sldId="278"/>
            <ac:spMk id="6" creationId="{0E1D1E91-1EFC-4BB0-BB89-7CFFA09E3EFC}"/>
          </ac:spMkLst>
        </pc:spChg>
        <pc:spChg chg="add mod">
          <ac:chgData name="Özgür ÖZTÜRK" userId="99af92eb8e3f1dda" providerId="LiveId" clId="{2D14220F-B2BB-42CF-8B86-DB45D2DC62B0}" dt="2020-02-24T22:45:59.878" v="519" actId="1076"/>
          <ac:spMkLst>
            <pc:docMk/>
            <pc:sldMk cId="632850747" sldId="278"/>
            <ac:spMk id="8" creationId="{3AB23D01-DEDB-4264-AE5E-E5A27BA1F560}"/>
          </ac:spMkLst>
        </pc:spChg>
        <pc:spChg chg="add mod">
          <ac:chgData name="Özgür ÖZTÜRK" userId="99af92eb8e3f1dda" providerId="LiveId" clId="{2D14220F-B2BB-42CF-8B86-DB45D2DC62B0}" dt="2020-02-24T22:46:22.772" v="560" actId="14100"/>
          <ac:spMkLst>
            <pc:docMk/>
            <pc:sldMk cId="632850747" sldId="278"/>
            <ac:spMk id="9" creationId="{ADBFD73D-F119-41C4-8491-54E2435ABE23}"/>
          </ac:spMkLst>
        </pc:spChg>
        <pc:spChg chg="add mod">
          <ac:chgData name="Özgür ÖZTÜRK" userId="99af92eb8e3f1dda" providerId="LiveId" clId="{2D14220F-B2BB-42CF-8B86-DB45D2DC62B0}" dt="2020-02-24T22:46:33.983" v="564" actId="14100"/>
          <ac:spMkLst>
            <pc:docMk/>
            <pc:sldMk cId="632850747" sldId="278"/>
            <ac:spMk id="10" creationId="{3DEF5369-A899-432D-BEBB-1E477D8D849F}"/>
          </ac:spMkLst>
        </pc:spChg>
        <pc:spChg chg="add mod">
          <ac:chgData name="Özgür ÖZTÜRK" userId="99af92eb8e3f1dda" providerId="LiveId" clId="{2D14220F-B2BB-42CF-8B86-DB45D2DC62B0}" dt="2020-02-24T22:49:29.770" v="655" actId="1076"/>
          <ac:spMkLst>
            <pc:docMk/>
            <pc:sldMk cId="632850747" sldId="278"/>
            <ac:spMk id="11" creationId="{6F7F7594-D924-4144-8696-68D18EA662B6}"/>
          </ac:spMkLst>
        </pc:spChg>
        <pc:spChg chg="add mod">
          <ac:chgData name="Özgür ÖZTÜRK" userId="99af92eb8e3f1dda" providerId="LiveId" clId="{2D14220F-B2BB-42CF-8B86-DB45D2DC62B0}" dt="2020-02-24T22:49:40.603" v="656" actId="1076"/>
          <ac:spMkLst>
            <pc:docMk/>
            <pc:sldMk cId="632850747" sldId="278"/>
            <ac:spMk id="12" creationId="{C06AF039-A505-4BDC-BCAF-B41FFA5E8074}"/>
          </ac:spMkLst>
        </pc:spChg>
        <pc:spChg chg="add mod">
          <ac:chgData name="Özgür ÖZTÜRK" userId="99af92eb8e3f1dda" providerId="LiveId" clId="{2D14220F-B2BB-42CF-8B86-DB45D2DC62B0}" dt="2020-02-24T22:49:56.079" v="729" actId="20577"/>
          <ac:spMkLst>
            <pc:docMk/>
            <pc:sldMk cId="632850747" sldId="278"/>
            <ac:spMk id="13" creationId="{50A3E1F4-2ACB-4236-82AB-DE221E0F34B2}"/>
          </ac:spMkLst>
        </pc:spChg>
        <pc:spChg chg="add mod">
          <ac:chgData name="Özgür ÖZTÜRK" userId="99af92eb8e3f1dda" providerId="LiveId" clId="{2D14220F-B2BB-42CF-8B86-DB45D2DC62B0}" dt="2020-02-24T22:51:00.805" v="800" actId="20577"/>
          <ac:spMkLst>
            <pc:docMk/>
            <pc:sldMk cId="632850747" sldId="278"/>
            <ac:spMk id="14" creationId="{AA2E8241-2498-4569-9BE9-DDDCFB3396A0}"/>
          </ac:spMkLst>
        </pc:spChg>
        <pc:spChg chg="add mod">
          <ac:chgData name="Özgür ÖZTÜRK" userId="99af92eb8e3f1dda" providerId="LiveId" clId="{2D14220F-B2BB-42CF-8B86-DB45D2DC62B0}" dt="2020-02-24T22:51:25.889" v="803" actId="1076"/>
          <ac:spMkLst>
            <pc:docMk/>
            <pc:sldMk cId="632850747" sldId="278"/>
            <ac:spMk id="15" creationId="{BD63B5E9-A708-4C57-A6AB-21F549DE9B11}"/>
          </ac:spMkLst>
        </pc:spChg>
        <pc:spChg chg="add mod">
          <ac:chgData name="Özgür ÖZTÜRK" userId="99af92eb8e3f1dda" providerId="LiveId" clId="{2D14220F-B2BB-42CF-8B86-DB45D2DC62B0}" dt="2020-02-24T22:51:17.981" v="802" actId="14100"/>
          <ac:spMkLst>
            <pc:docMk/>
            <pc:sldMk cId="632850747" sldId="278"/>
            <ac:spMk id="16" creationId="{8C93E999-5B2A-4CD7-8752-7BACF0112AF3}"/>
          </ac:spMkLst>
        </pc:spChg>
        <pc:spChg chg="add mod">
          <ac:chgData name="Özgür ÖZTÜRK" userId="99af92eb8e3f1dda" providerId="LiveId" clId="{2D14220F-B2BB-42CF-8B86-DB45D2DC62B0}" dt="2020-02-24T22:51:35.595" v="837" actId="1076"/>
          <ac:spMkLst>
            <pc:docMk/>
            <pc:sldMk cId="632850747" sldId="278"/>
            <ac:spMk id="17" creationId="{AC825D1D-40DC-404D-83F1-EA8C68CDB495}"/>
          </ac:spMkLst>
        </pc:spChg>
        <pc:spChg chg="add mod">
          <ac:chgData name="Özgür ÖZTÜRK" userId="99af92eb8e3f1dda" providerId="LiveId" clId="{2D14220F-B2BB-42CF-8B86-DB45D2DC62B0}" dt="2020-02-24T22:51:30.285" v="836" actId="1038"/>
          <ac:spMkLst>
            <pc:docMk/>
            <pc:sldMk cId="632850747" sldId="278"/>
            <ac:spMk id="18" creationId="{47C25118-120E-442F-8AAF-7847D25758C5}"/>
          </ac:spMkLst>
        </pc:spChg>
        <pc:spChg chg="add mod">
          <ac:chgData name="Özgür ÖZTÜRK" userId="99af92eb8e3f1dda" providerId="LiveId" clId="{2D14220F-B2BB-42CF-8B86-DB45D2DC62B0}" dt="2020-02-24T22:50:14.710" v="761" actId="1036"/>
          <ac:spMkLst>
            <pc:docMk/>
            <pc:sldMk cId="632850747" sldId="278"/>
            <ac:spMk id="19" creationId="{37A89F80-3464-40EC-92ED-EF8F553BD1F7}"/>
          </ac:spMkLst>
        </pc:spChg>
        <pc:spChg chg="add mod">
          <ac:chgData name="Özgür ÖZTÜRK" userId="99af92eb8e3f1dda" providerId="LiveId" clId="{2D14220F-B2BB-42CF-8B86-DB45D2DC62B0}" dt="2020-02-24T22:51:46.887" v="874" actId="1037"/>
          <ac:spMkLst>
            <pc:docMk/>
            <pc:sldMk cId="632850747" sldId="278"/>
            <ac:spMk id="20" creationId="{5D2E4F85-1CEC-49CE-9206-F205C1AD7057}"/>
          </ac:spMkLst>
        </pc:spChg>
        <pc:cxnChg chg="del mod">
          <ac:chgData name="Özgür ÖZTÜRK" userId="99af92eb8e3f1dda" providerId="LiveId" clId="{2D14220F-B2BB-42CF-8B86-DB45D2DC62B0}" dt="2020-02-24T22:43:35.893" v="504" actId="478"/>
          <ac:cxnSpMkLst>
            <pc:docMk/>
            <pc:sldMk cId="632850747" sldId="278"/>
            <ac:cxnSpMk id="7" creationId="{C8FE34A0-005C-4CA1-99C7-8D66E06093D9}"/>
          </ac:cxnSpMkLst>
        </pc:cxnChg>
      </pc:sldChg>
      <pc:sldChg chg="addSp delSp modSp add mod">
        <pc:chgData name="Özgür ÖZTÜRK" userId="99af92eb8e3f1dda" providerId="LiveId" clId="{2D14220F-B2BB-42CF-8B86-DB45D2DC62B0}" dt="2020-02-24T22:53:00.470" v="883" actId="1076"/>
        <pc:sldMkLst>
          <pc:docMk/>
          <pc:sldMk cId="2236829301" sldId="279"/>
        </pc:sldMkLst>
        <pc:spChg chg="del">
          <ac:chgData name="Özgür ÖZTÜRK" userId="99af92eb8e3f1dda" providerId="LiveId" clId="{2D14220F-B2BB-42CF-8B86-DB45D2DC62B0}" dt="2020-02-24T22:52:26.819" v="881" actId="478"/>
          <ac:spMkLst>
            <pc:docMk/>
            <pc:sldMk cId="2236829301" sldId="279"/>
            <ac:spMk id="8" creationId="{3AB23D01-DEDB-4264-AE5E-E5A27BA1F560}"/>
          </ac:spMkLst>
        </pc:spChg>
        <pc:spChg chg="del">
          <ac:chgData name="Özgür ÖZTÜRK" userId="99af92eb8e3f1dda" providerId="LiveId" clId="{2D14220F-B2BB-42CF-8B86-DB45D2DC62B0}" dt="2020-02-24T22:52:26.819" v="881" actId="478"/>
          <ac:spMkLst>
            <pc:docMk/>
            <pc:sldMk cId="2236829301" sldId="279"/>
            <ac:spMk id="9" creationId="{ADBFD73D-F119-41C4-8491-54E2435ABE23}"/>
          </ac:spMkLst>
        </pc:spChg>
        <pc:spChg chg="del">
          <ac:chgData name="Özgür ÖZTÜRK" userId="99af92eb8e3f1dda" providerId="LiveId" clId="{2D14220F-B2BB-42CF-8B86-DB45D2DC62B0}" dt="2020-02-24T22:52:26.819" v="881" actId="478"/>
          <ac:spMkLst>
            <pc:docMk/>
            <pc:sldMk cId="2236829301" sldId="279"/>
            <ac:spMk id="10" creationId="{3DEF5369-A899-432D-BEBB-1E477D8D849F}"/>
          </ac:spMkLst>
        </pc:spChg>
        <pc:spChg chg="del">
          <ac:chgData name="Özgür ÖZTÜRK" userId="99af92eb8e3f1dda" providerId="LiveId" clId="{2D14220F-B2BB-42CF-8B86-DB45D2DC62B0}" dt="2020-02-24T22:52:21.295" v="880" actId="478"/>
          <ac:spMkLst>
            <pc:docMk/>
            <pc:sldMk cId="2236829301" sldId="279"/>
            <ac:spMk id="11" creationId="{6F7F7594-D924-4144-8696-68D18EA662B6}"/>
          </ac:spMkLst>
        </pc:spChg>
        <pc:spChg chg="del">
          <ac:chgData name="Özgür ÖZTÜRK" userId="99af92eb8e3f1dda" providerId="LiveId" clId="{2D14220F-B2BB-42CF-8B86-DB45D2DC62B0}" dt="2020-02-24T22:52:21.295" v="880" actId="478"/>
          <ac:spMkLst>
            <pc:docMk/>
            <pc:sldMk cId="2236829301" sldId="279"/>
            <ac:spMk id="12" creationId="{C06AF039-A505-4BDC-BCAF-B41FFA5E8074}"/>
          </ac:spMkLst>
        </pc:spChg>
        <pc:spChg chg="del">
          <ac:chgData name="Özgür ÖZTÜRK" userId="99af92eb8e3f1dda" providerId="LiveId" clId="{2D14220F-B2BB-42CF-8B86-DB45D2DC62B0}" dt="2020-02-24T22:52:21.295" v="880" actId="478"/>
          <ac:spMkLst>
            <pc:docMk/>
            <pc:sldMk cId="2236829301" sldId="279"/>
            <ac:spMk id="13" creationId="{50A3E1F4-2ACB-4236-82AB-DE221E0F34B2}"/>
          </ac:spMkLst>
        </pc:spChg>
        <pc:spChg chg="del">
          <ac:chgData name="Özgür ÖZTÜRK" userId="99af92eb8e3f1dda" providerId="LiveId" clId="{2D14220F-B2BB-42CF-8B86-DB45D2DC62B0}" dt="2020-02-24T22:52:12.147" v="879" actId="478"/>
          <ac:spMkLst>
            <pc:docMk/>
            <pc:sldMk cId="2236829301" sldId="279"/>
            <ac:spMk id="15" creationId="{BD63B5E9-A708-4C57-A6AB-21F549DE9B11}"/>
          </ac:spMkLst>
        </pc:spChg>
        <pc:spChg chg="del">
          <ac:chgData name="Özgür ÖZTÜRK" userId="99af92eb8e3f1dda" providerId="LiveId" clId="{2D14220F-B2BB-42CF-8B86-DB45D2DC62B0}" dt="2020-02-24T22:52:10.460" v="878" actId="478"/>
          <ac:spMkLst>
            <pc:docMk/>
            <pc:sldMk cId="2236829301" sldId="279"/>
            <ac:spMk id="16" creationId="{8C93E999-5B2A-4CD7-8752-7BACF0112AF3}"/>
          </ac:spMkLst>
        </pc:spChg>
        <pc:spChg chg="del">
          <ac:chgData name="Özgür ÖZTÜRK" userId="99af92eb8e3f1dda" providerId="LiveId" clId="{2D14220F-B2BB-42CF-8B86-DB45D2DC62B0}" dt="2020-02-24T22:52:08.897" v="877" actId="478"/>
          <ac:spMkLst>
            <pc:docMk/>
            <pc:sldMk cId="2236829301" sldId="279"/>
            <ac:spMk id="17" creationId="{AC825D1D-40DC-404D-83F1-EA8C68CDB495}"/>
          </ac:spMkLst>
        </pc:spChg>
        <pc:spChg chg="del">
          <ac:chgData name="Özgür ÖZTÜRK" userId="99af92eb8e3f1dda" providerId="LiveId" clId="{2D14220F-B2BB-42CF-8B86-DB45D2DC62B0}" dt="2020-02-24T22:52:07.205" v="876" actId="478"/>
          <ac:spMkLst>
            <pc:docMk/>
            <pc:sldMk cId="2236829301" sldId="279"/>
            <ac:spMk id="18" creationId="{47C25118-120E-442F-8AAF-7847D25758C5}"/>
          </ac:spMkLst>
        </pc:spChg>
        <pc:spChg chg="del">
          <ac:chgData name="Özgür ÖZTÜRK" userId="99af92eb8e3f1dda" providerId="LiveId" clId="{2D14220F-B2BB-42CF-8B86-DB45D2DC62B0}" dt="2020-02-24T22:52:07.205" v="876" actId="478"/>
          <ac:spMkLst>
            <pc:docMk/>
            <pc:sldMk cId="2236829301" sldId="279"/>
            <ac:spMk id="19" creationId="{37A89F80-3464-40EC-92ED-EF8F553BD1F7}"/>
          </ac:spMkLst>
        </pc:spChg>
        <pc:spChg chg="del">
          <ac:chgData name="Özgür ÖZTÜRK" userId="99af92eb8e3f1dda" providerId="LiveId" clId="{2D14220F-B2BB-42CF-8B86-DB45D2DC62B0}" dt="2020-02-24T22:52:07.205" v="876" actId="478"/>
          <ac:spMkLst>
            <pc:docMk/>
            <pc:sldMk cId="2236829301" sldId="279"/>
            <ac:spMk id="20" creationId="{5D2E4F85-1CEC-49CE-9206-F205C1AD7057}"/>
          </ac:spMkLst>
        </pc:spChg>
        <pc:picChg chg="add mod">
          <ac:chgData name="Özgür ÖZTÜRK" userId="99af92eb8e3f1dda" providerId="LiveId" clId="{2D14220F-B2BB-42CF-8B86-DB45D2DC62B0}" dt="2020-02-24T22:53:00.470" v="883" actId="1076"/>
          <ac:picMkLst>
            <pc:docMk/>
            <pc:sldMk cId="2236829301" sldId="279"/>
            <ac:picMk id="5" creationId="{A96122C4-6E86-4E88-8F89-2ADEC3B5772A}"/>
          </ac:picMkLst>
        </pc:picChg>
      </pc:sldChg>
      <pc:sldChg chg="addSp modSp add mod ord">
        <pc:chgData name="Özgür ÖZTÜRK" userId="99af92eb8e3f1dda" providerId="LiveId" clId="{2D14220F-B2BB-42CF-8B86-DB45D2DC62B0}" dt="2020-02-24T22:59:31.483" v="1153" actId="20577"/>
        <pc:sldMkLst>
          <pc:docMk/>
          <pc:sldMk cId="2017594281" sldId="280"/>
        </pc:sldMkLst>
        <pc:spChg chg="mod">
          <ac:chgData name="Özgür ÖZTÜRK" userId="99af92eb8e3f1dda" providerId="LiveId" clId="{2D14220F-B2BB-42CF-8B86-DB45D2DC62B0}" dt="2020-02-24T22:59:31.483" v="1153" actId="20577"/>
          <ac:spMkLst>
            <pc:docMk/>
            <pc:sldMk cId="2017594281" sldId="280"/>
            <ac:spMk id="2" creationId="{00000000-0000-0000-0000-000000000000}"/>
          </ac:spMkLst>
        </pc:spChg>
        <pc:spChg chg="mod">
          <ac:chgData name="Özgür ÖZTÜRK" userId="99af92eb8e3f1dda" providerId="LiveId" clId="{2D14220F-B2BB-42CF-8B86-DB45D2DC62B0}" dt="2020-02-24T22:56:17.847" v="908" actId="122"/>
          <ac:spMkLst>
            <pc:docMk/>
            <pc:sldMk cId="2017594281" sldId="280"/>
            <ac:spMk id="3" creationId="{00000000-0000-0000-0000-000000000000}"/>
          </ac:spMkLst>
        </pc:spChg>
        <pc:spChg chg="mod">
          <ac:chgData name="Özgür ÖZTÜRK" userId="99af92eb8e3f1dda" providerId="LiveId" clId="{2D14220F-B2BB-42CF-8B86-DB45D2DC62B0}" dt="2020-02-24T22:57:16.244" v="995" actId="20577"/>
          <ac:spMkLst>
            <pc:docMk/>
            <pc:sldMk cId="2017594281" sldId="280"/>
            <ac:spMk id="4" creationId="{00000000-0000-0000-0000-000000000000}"/>
          </ac:spMkLst>
        </pc:spChg>
        <pc:spChg chg="mod">
          <ac:chgData name="Özgür ÖZTÜRK" userId="99af92eb8e3f1dda" providerId="LiveId" clId="{2D14220F-B2BB-42CF-8B86-DB45D2DC62B0}" dt="2020-02-24T22:56:31.182" v="933" actId="122"/>
          <ac:spMkLst>
            <pc:docMk/>
            <pc:sldMk cId="2017594281" sldId="280"/>
            <ac:spMk id="5" creationId="{00000000-0000-0000-0000-000000000000}"/>
          </ac:spMkLst>
        </pc:spChg>
        <pc:spChg chg="mod">
          <ac:chgData name="Özgür ÖZTÜRK" userId="99af92eb8e3f1dda" providerId="LiveId" clId="{2D14220F-B2BB-42CF-8B86-DB45D2DC62B0}" dt="2020-02-24T22:59:27.052" v="1144" actId="20577"/>
          <ac:spMkLst>
            <pc:docMk/>
            <pc:sldMk cId="2017594281" sldId="280"/>
            <ac:spMk id="6" creationId="{00000000-0000-0000-0000-000000000000}"/>
          </ac:spMkLst>
        </pc:spChg>
        <pc:spChg chg="add mod">
          <ac:chgData name="Özgür ÖZTÜRK" userId="99af92eb8e3f1dda" providerId="LiveId" clId="{2D14220F-B2BB-42CF-8B86-DB45D2DC62B0}" dt="2020-02-24T22:57:48.112" v="1024" actId="20577"/>
          <ac:spMkLst>
            <pc:docMk/>
            <pc:sldMk cId="2017594281" sldId="280"/>
            <ac:spMk id="8" creationId="{1250AC83-A1CE-4876-812E-87A206C21DDF}"/>
          </ac:spMkLst>
        </pc:spChg>
        <pc:spChg chg="add mod">
          <ac:chgData name="Özgür ÖZTÜRK" userId="99af92eb8e3f1dda" providerId="LiveId" clId="{2D14220F-B2BB-42CF-8B86-DB45D2DC62B0}" dt="2020-02-24T22:59:04.112" v="1109" actId="1038"/>
          <ac:spMkLst>
            <pc:docMk/>
            <pc:sldMk cId="2017594281" sldId="280"/>
            <ac:spMk id="9" creationId="{9CAA1379-60CA-470A-B51C-44D75FD37A0E}"/>
          </ac:spMkLst>
        </pc:spChg>
        <pc:spChg chg="add mod">
          <ac:chgData name="Özgür ÖZTÜRK" userId="99af92eb8e3f1dda" providerId="LiveId" clId="{2D14220F-B2BB-42CF-8B86-DB45D2DC62B0}" dt="2020-02-24T22:59:20.574" v="1143" actId="20577"/>
          <ac:spMkLst>
            <pc:docMk/>
            <pc:sldMk cId="2017594281" sldId="280"/>
            <ac:spMk id="10" creationId="{F0999409-85D9-4EE9-A3EA-A54BB087280C}"/>
          </ac:spMkLst>
        </pc:spChg>
      </pc:sldChg>
      <pc:sldChg chg="addSp delSp modSp add mod ord">
        <pc:chgData name="Özgür ÖZTÜRK" userId="99af92eb8e3f1dda" providerId="LiveId" clId="{2D14220F-B2BB-42CF-8B86-DB45D2DC62B0}" dt="2020-02-24T23:02:51.676" v="1378" actId="20577"/>
        <pc:sldMkLst>
          <pc:docMk/>
          <pc:sldMk cId="635786631" sldId="281"/>
        </pc:sldMkLst>
        <pc:spChg chg="mod">
          <ac:chgData name="Özgür ÖZTÜRK" userId="99af92eb8e3f1dda" providerId="LiveId" clId="{2D14220F-B2BB-42CF-8B86-DB45D2DC62B0}" dt="2020-02-24T23:01:37.089" v="1215" actId="20577"/>
          <ac:spMkLst>
            <pc:docMk/>
            <pc:sldMk cId="635786631" sldId="281"/>
            <ac:spMk id="2" creationId="{00000000-0000-0000-0000-000000000000}"/>
          </ac:spMkLst>
        </pc:spChg>
        <pc:spChg chg="mod">
          <ac:chgData name="Özgür ÖZTÜRK" userId="99af92eb8e3f1dda" providerId="LiveId" clId="{2D14220F-B2BB-42CF-8B86-DB45D2DC62B0}" dt="2020-02-24T23:01:23.378" v="1163" actId="6549"/>
          <ac:spMkLst>
            <pc:docMk/>
            <pc:sldMk cId="635786631" sldId="281"/>
            <ac:spMk id="4" creationId="{E16FD10A-B37A-4C85-A32D-60F3BBD42E32}"/>
          </ac:spMkLst>
        </pc:spChg>
        <pc:spChg chg="add mod">
          <ac:chgData name="Özgür ÖZTÜRK" userId="99af92eb8e3f1dda" providerId="LiveId" clId="{2D14220F-B2BB-42CF-8B86-DB45D2DC62B0}" dt="2020-02-24T23:02:51.676" v="1378" actId="20577"/>
          <ac:spMkLst>
            <pc:docMk/>
            <pc:sldMk cId="635786631" sldId="281"/>
            <ac:spMk id="7" creationId="{84E04F33-9B16-41E2-9912-B632AAAED999}"/>
          </ac:spMkLst>
        </pc:spChg>
        <pc:spChg chg="del">
          <ac:chgData name="Özgür ÖZTÜRK" userId="99af92eb8e3f1dda" providerId="LiveId" clId="{2D14220F-B2BB-42CF-8B86-DB45D2DC62B0}" dt="2020-02-24T23:01:20.496" v="1162" actId="478"/>
          <ac:spMkLst>
            <pc:docMk/>
            <pc:sldMk cId="635786631" sldId="281"/>
            <ac:spMk id="14" creationId="{AA2E8241-2498-4569-9BE9-DDDCFB3396A0}"/>
          </ac:spMkLst>
        </pc:spChg>
        <pc:picChg chg="del">
          <ac:chgData name="Özgür ÖZTÜRK" userId="99af92eb8e3f1dda" providerId="LiveId" clId="{2D14220F-B2BB-42CF-8B86-DB45D2DC62B0}" dt="2020-02-24T23:01:18.057" v="1161" actId="478"/>
          <ac:picMkLst>
            <pc:docMk/>
            <pc:sldMk cId="635786631" sldId="281"/>
            <ac:picMk id="5" creationId="{A96122C4-6E86-4E88-8F89-2ADEC3B5772A}"/>
          </ac:picMkLst>
        </pc:picChg>
        <pc:cxnChg chg="add mod">
          <ac:chgData name="Özgür ÖZTÜRK" userId="99af92eb8e3f1dda" providerId="LiveId" clId="{2D14220F-B2BB-42CF-8B86-DB45D2DC62B0}" dt="2020-02-24T23:02:44.059" v="1377" actId="20577"/>
          <ac:cxnSpMkLst>
            <pc:docMk/>
            <pc:sldMk cId="635786631" sldId="281"/>
            <ac:cxnSpMk id="8" creationId="{B801D3BD-15E2-49B7-A6E8-132E6EBC3FD8}"/>
          </ac:cxnSpMkLst>
        </pc:cxnChg>
      </pc:sldChg>
      <pc:sldChg chg="add del ord">
        <pc:chgData name="Özgür ÖZTÜRK" userId="99af92eb8e3f1dda" providerId="LiveId" clId="{2D14220F-B2BB-42CF-8B86-DB45D2DC62B0}" dt="2020-02-24T23:01:11.096" v="1157" actId="47"/>
        <pc:sldMkLst>
          <pc:docMk/>
          <pc:sldMk cId="1178070489" sldId="281"/>
        </pc:sldMkLst>
      </pc:sldChg>
      <pc:sldChg chg="addSp delSp modSp add mod">
        <pc:chgData name="Özgür ÖZTÜRK" userId="99af92eb8e3f1dda" providerId="LiveId" clId="{2D14220F-B2BB-42CF-8B86-DB45D2DC62B0}" dt="2020-02-24T23:04:43.746" v="1392" actId="1036"/>
        <pc:sldMkLst>
          <pc:docMk/>
          <pc:sldMk cId="3423181105" sldId="282"/>
        </pc:sldMkLst>
        <pc:spChg chg="del">
          <ac:chgData name="Özgür ÖZTÜRK" userId="99af92eb8e3f1dda" providerId="LiveId" clId="{2D14220F-B2BB-42CF-8B86-DB45D2DC62B0}" dt="2020-02-24T23:04:09.133" v="1380" actId="478"/>
          <ac:spMkLst>
            <pc:docMk/>
            <pc:sldMk cId="3423181105" sldId="282"/>
            <ac:spMk id="4" creationId="{E16FD10A-B37A-4C85-A32D-60F3BBD42E32}"/>
          </ac:spMkLst>
        </pc:spChg>
        <pc:spChg chg="add mod">
          <ac:chgData name="Özgür ÖZTÜRK" userId="99af92eb8e3f1dda" providerId="LiveId" clId="{2D14220F-B2BB-42CF-8B86-DB45D2DC62B0}" dt="2020-02-24T23:04:43.746" v="1392" actId="1036"/>
          <ac:spMkLst>
            <pc:docMk/>
            <pc:sldMk cId="3423181105" sldId="282"/>
            <ac:spMk id="6" creationId="{C0C045BF-5490-419E-8FE4-64C9C4D44B45}"/>
          </ac:spMkLst>
        </pc:spChg>
        <pc:spChg chg="del">
          <ac:chgData name="Özgür ÖZTÜRK" userId="99af92eb8e3f1dda" providerId="LiveId" clId="{2D14220F-B2BB-42CF-8B86-DB45D2DC62B0}" dt="2020-02-24T23:04:09.133" v="1380" actId="478"/>
          <ac:spMkLst>
            <pc:docMk/>
            <pc:sldMk cId="3423181105" sldId="282"/>
            <ac:spMk id="7" creationId="{84E04F33-9B16-41E2-9912-B632AAAED999}"/>
          </ac:spMkLst>
        </pc:spChg>
        <pc:picChg chg="add mod">
          <ac:chgData name="Özgür ÖZTÜRK" userId="99af92eb8e3f1dda" providerId="LiveId" clId="{2D14220F-B2BB-42CF-8B86-DB45D2DC62B0}" dt="2020-02-24T23:04:20.745" v="1384" actId="1076"/>
          <ac:picMkLst>
            <pc:docMk/>
            <pc:sldMk cId="3423181105" sldId="282"/>
            <ac:picMk id="5" creationId="{BA46CD2F-8FD3-465F-8503-7B3BA3992C66}"/>
          </ac:picMkLst>
        </pc:picChg>
        <pc:cxnChg chg="del mod">
          <ac:chgData name="Özgür ÖZTÜRK" userId="99af92eb8e3f1dda" providerId="LiveId" clId="{2D14220F-B2BB-42CF-8B86-DB45D2DC62B0}" dt="2020-02-24T23:04:09.133" v="1380" actId="478"/>
          <ac:cxnSpMkLst>
            <pc:docMk/>
            <pc:sldMk cId="3423181105" sldId="282"/>
            <ac:cxnSpMk id="8" creationId="{B801D3BD-15E2-49B7-A6E8-132E6EBC3FD8}"/>
          </ac:cxnSpMkLst>
        </pc:cxn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about.gitlab.com/devops-tools/azure-cr-vs-gitlab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gitlab.com/?lrRef=Mw7SU?lrRef=Mw7SU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83</TotalTime>
  <Words>206</Words>
  <Application>Microsoft Office PowerPoint</Application>
  <PresentationFormat>Custom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Docker Image İsimlendirme ve Tag Yapısı</vt:lpstr>
      <vt:lpstr>Docker Image</vt:lpstr>
      <vt:lpstr>Container</vt:lpstr>
      <vt:lpstr>Docker Image Registry</vt:lpstr>
      <vt:lpstr>Docker Image İsimlendirme Yapısı</vt:lpstr>
      <vt:lpstr>Docker Image ID</vt:lpstr>
      <vt:lpstr>Docker Image ID</vt:lpstr>
      <vt:lpstr>Docker Image İsimlendirme Yapısı</vt:lpstr>
      <vt:lpstr>Docker Image İsimlendirme Yapısı</vt:lpstr>
      <vt:lpstr>Image Tag</vt:lpstr>
      <vt:lpstr>Varsayılan Tag. Latest</vt:lpstr>
      <vt:lpstr>Varsayılan Tag. Latest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2020-02-24T23:08:17Z</dcterms:modified>
</cp:coreProperties>
</file>