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BEADEF4-5D36-4149-A448-FA4350277037}"/>
    <pc:docChg chg="delSld modSld delSection modSection">
      <pc:chgData name="Özgür ÖZTÜRK" userId="99af92eb8e3f1dda" providerId="LiveId" clId="{DBEADEF4-5D36-4149-A448-FA4350277037}" dt="2020-02-24T23:21:04.380" v="15" actId="20577"/>
      <pc:docMkLst>
        <pc:docMk/>
      </pc:docMkLst>
      <pc:sldChg chg="modSp mod">
        <pc:chgData name="Özgür ÖZTÜRK" userId="99af92eb8e3f1dda" providerId="LiveId" clId="{DBEADEF4-5D36-4149-A448-FA4350277037}" dt="2020-02-24T23:21:04.380" v="15" actId="20577"/>
        <pc:sldMkLst>
          <pc:docMk/>
          <pc:sldMk cId="1920111014" sldId="256"/>
        </pc:sldMkLst>
        <pc:spChg chg="mod">
          <ac:chgData name="Özgür ÖZTÜRK" userId="99af92eb8e3f1dda" providerId="LiveId" clId="{DBEADEF4-5D36-4149-A448-FA4350277037}" dt="2020-02-24T23:21:04.380" v="1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DBEADEF4-5D36-4149-A448-FA4350277037}" dt="2020-02-24T23:20:57.174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DBEADEF4-5D36-4149-A448-FA4350277037}" dt="2020-02-24T23:20:57.174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DBEADEF4-5D36-4149-A448-FA4350277037}" dt="2020-02-24T23:20:57.174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DBEADEF4-5D36-4149-A448-FA4350277037}" dt="2020-02-24T23:20:57.174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DBEADEF4-5D36-4149-A448-FA4350277037}" dt="2020-02-24T23:20:57.174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DBEADEF4-5D36-4149-A448-FA4350277037}" dt="2020-02-24T23:20:57.174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DBEADEF4-5D36-4149-A448-FA4350277037}" dt="2020-02-24T23:20:57.174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DBEADEF4-5D36-4149-A448-FA4350277037}" dt="2020-02-24T23:20:57.174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DBEADEF4-5D36-4149-A448-FA4350277037}" dt="2020-02-24T23:20:57.174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DBEADEF4-5D36-4149-A448-FA4350277037}" dt="2020-02-24T23:20:57.174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2020-02-24T23:21:07Z</dcterms:modified>
</cp:coreProperties>
</file>