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D2B8D-99A4-4BD6-8203-A044419D39E6}" v="34" dt="2020-02-25T10:35:47.287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45</TotalTime>
  <Words>1174</Words>
  <Application>Microsoft Office PowerPoint</Application>
  <PresentationFormat>Custom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Times New Roman</vt:lpstr>
      <vt:lpstr>Chalkboard 16x9</vt:lpstr>
      <vt:lpstr>Docker Image Oluşturma Dockerfile - 1</vt:lpstr>
      <vt:lpstr>Dockerfile</vt:lpstr>
      <vt:lpstr>PowerPoint Presentation</vt:lpstr>
      <vt:lpstr>FROM</vt:lpstr>
      <vt:lpstr>RUN</vt:lpstr>
      <vt:lpstr>WORKDIR</vt:lpstr>
      <vt:lpstr>COPY</vt:lpstr>
      <vt:lpstr>EXPOSE</vt:lpstr>
      <vt:lpstr>CMD</vt:lpstr>
      <vt:lpstr>HEALTHCHECK</vt:lpstr>
      <vt:lpstr>Dockerfile Örnek</vt:lpstr>
      <vt:lpstr>Dockerfile Örnek</vt:lpstr>
      <vt:lpstr>Dockerfile 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2020-02-25T10:41:54Z</dcterms:modified>
</cp:coreProperties>
</file>