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5D0D2B8D-99A4-4BD6-8203-A044419D39E6}"/>
    <pc:docChg chg="undo custSel addSld delSld modSld sldOrd delSection modSection">
      <pc:chgData name="Özgür ÖZTÜRK" userId="99af92eb8e3f1dda" providerId="LiveId" clId="{5D0D2B8D-99A4-4BD6-8203-A044419D39E6}" dt="2020-02-25T10:41:51.786" v="501" actId="18676"/>
      <pc:docMkLst>
        <pc:docMk/>
      </pc:docMkLst>
      <pc:sldChg chg="modSp mod">
        <pc:chgData name="Özgür ÖZTÜRK" userId="99af92eb8e3f1dda" providerId="LiveId" clId="{5D0D2B8D-99A4-4BD6-8203-A044419D39E6}" dt="2020-02-25T10:16:34.162" v="50" actId="20577"/>
        <pc:sldMkLst>
          <pc:docMk/>
          <pc:sldMk cId="1920111014" sldId="256"/>
        </pc:sldMkLst>
        <pc:spChg chg="mod">
          <ac:chgData name="Özgür ÖZTÜRK" userId="99af92eb8e3f1dda" providerId="LiveId" clId="{5D0D2B8D-99A4-4BD6-8203-A044419D39E6}" dt="2020-02-25T10:16:34.162" v="5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65021443" sldId="262"/>
        </pc:sldMkLst>
      </pc:sldChg>
      <pc:sldChg chg="addSp delSp modSp del mod">
        <pc:chgData name="Özgür ÖZTÜRK" userId="99af92eb8e3f1dda" providerId="LiveId" clId="{5D0D2B8D-99A4-4BD6-8203-A044419D39E6}" dt="2020-02-25T10:41:51.786" v="501" actId="18676"/>
        <pc:sldMkLst>
          <pc:docMk/>
          <pc:sldMk cId="1797304117" sldId="263"/>
        </pc:sldMkLst>
        <pc:spChg chg="mod">
          <ac:chgData name="Özgür ÖZTÜRK" userId="99af92eb8e3f1dda" providerId="LiveId" clId="{5D0D2B8D-99A4-4BD6-8203-A044419D39E6}" dt="2020-02-25T10:17:16.902" v="64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19:16.693" v="222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Özgür ÖZTÜRK" userId="99af92eb8e3f1dda" providerId="LiveId" clId="{5D0D2B8D-99A4-4BD6-8203-A044419D39E6}" dt="2020-02-25T10:18:24.101" v="65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Özgür ÖZTÜRK" userId="99af92eb8e3f1dda" providerId="LiveId" clId="{5D0D2B8D-99A4-4BD6-8203-A044419D39E6}" dt="2020-02-25T10:18:30.419" v="67" actId="14100"/>
          <ac:picMkLst>
            <pc:docMk/>
            <pc:sldMk cId="1797304117" sldId="263"/>
            <ac:picMk id="3" creationId="{8E7A49B7-51B2-4A97-A5AF-751D59DA92C7}"/>
          </ac:picMkLst>
        </pc:pic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989555738" sldId="269"/>
        </pc:sldMkLst>
      </pc:sldChg>
      <pc:sldChg chg="add ord">
        <pc:chgData name="Özgür ÖZTÜRK" userId="99af92eb8e3f1dda" providerId="LiveId" clId="{5D0D2B8D-99A4-4BD6-8203-A044419D39E6}" dt="2020-02-25T10:19:26.844" v="225"/>
        <pc:sldMkLst>
          <pc:docMk/>
          <pc:sldMk cId="4020759141" sldId="270"/>
        </pc:sldMkLst>
      </pc:sldChg>
      <pc:sldChg chg="addSp modSp add mod ord">
        <pc:chgData name="Özgür ÖZTÜRK" userId="99af92eb8e3f1dda" providerId="LiveId" clId="{5D0D2B8D-99A4-4BD6-8203-A044419D39E6}" dt="2020-02-25T10:21:49.858" v="235" actId="1076"/>
        <pc:sldMkLst>
          <pc:docMk/>
          <pc:sldMk cId="3110487384" sldId="271"/>
        </pc:sldMkLst>
        <pc:spChg chg="add mod">
          <ac:chgData name="Özgür ÖZTÜRK" userId="99af92eb8e3f1dda" providerId="LiveId" clId="{5D0D2B8D-99A4-4BD6-8203-A044419D39E6}" dt="2020-02-25T10:21:49.858" v="235" actId="1076"/>
          <ac:spMkLst>
            <pc:docMk/>
            <pc:sldMk cId="3110487384" sldId="271"/>
            <ac:spMk id="4" creationId="{EC9AD098-B759-4774-8DB8-81A806E8F5B0}"/>
          </ac:spMkLst>
        </pc:spChg>
        <pc:picChg chg="add mod">
          <ac:chgData name="Özgür ÖZTÜRK" userId="99af92eb8e3f1dda" providerId="LiveId" clId="{5D0D2B8D-99A4-4BD6-8203-A044419D39E6}" dt="2020-02-25T10:21:26.002" v="231" actId="14100"/>
          <ac:picMkLst>
            <pc:docMk/>
            <pc:sldMk cId="3110487384" sldId="271"/>
            <ac:picMk id="3" creationId="{D17E1297-521C-41AA-A066-7B35114A83FA}"/>
          </ac:picMkLst>
        </pc:picChg>
      </pc:sldChg>
      <pc:sldChg chg="addSp modSp add mod ord">
        <pc:chgData name="Özgür ÖZTÜRK" userId="99af92eb8e3f1dda" providerId="LiveId" clId="{5D0D2B8D-99A4-4BD6-8203-A044419D39E6}" dt="2020-02-25T10:23:57.971" v="253" actId="403"/>
        <pc:sldMkLst>
          <pc:docMk/>
          <pc:sldMk cId="501183077" sldId="272"/>
        </pc:sldMkLst>
        <pc:spChg chg="mod">
          <ac:chgData name="Özgür ÖZTÜRK" userId="99af92eb8e3f1dda" providerId="LiveId" clId="{5D0D2B8D-99A4-4BD6-8203-A044419D39E6}" dt="2020-02-25T10:22:42.342" v="242" actId="20577"/>
          <ac:spMkLst>
            <pc:docMk/>
            <pc:sldMk cId="501183077" sldId="272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23:15.236" v="247" actId="1076"/>
          <ac:spMkLst>
            <pc:docMk/>
            <pc:sldMk cId="501183077" sldId="272"/>
            <ac:spMk id="4" creationId="{83FCB15A-0A08-4C00-96E6-2C0206E77D7A}"/>
          </ac:spMkLst>
        </pc:spChg>
        <pc:spChg chg="add mod">
          <ac:chgData name="Özgür ÖZTÜRK" userId="99af92eb8e3f1dda" providerId="LiveId" clId="{5D0D2B8D-99A4-4BD6-8203-A044419D39E6}" dt="2020-02-25T10:23:57.971" v="253" actId="403"/>
          <ac:spMkLst>
            <pc:docMk/>
            <pc:sldMk cId="501183077" sldId="272"/>
            <ac:spMk id="5" creationId="{7B7482CC-987B-4302-837E-F022DBCCBEA6}"/>
          </ac:spMkLst>
        </pc:spChg>
      </pc:sldChg>
      <pc:sldChg chg="addSp delSp modSp add mod">
        <pc:chgData name="Özgür ÖZTÜRK" userId="99af92eb8e3f1dda" providerId="LiveId" clId="{5D0D2B8D-99A4-4BD6-8203-A044419D39E6}" dt="2020-02-25T10:27:27.764" v="281" actId="20577"/>
        <pc:sldMkLst>
          <pc:docMk/>
          <pc:sldMk cId="477803549" sldId="273"/>
        </pc:sldMkLst>
        <pc:spChg chg="mod">
          <ac:chgData name="Özgür ÖZTÜRK" userId="99af92eb8e3f1dda" providerId="LiveId" clId="{5D0D2B8D-99A4-4BD6-8203-A044419D39E6}" dt="2020-02-25T10:24:56.675" v="257" actId="20577"/>
          <ac:spMkLst>
            <pc:docMk/>
            <pc:sldMk cId="477803549" sldId="27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5:02.015" v="266" actId="20577"/>
          <ac:spMkLst>
            <pc:docMk/>
            <pc:sldMk cId="477803549" sldId="273"/>
            <ac:spMk id="4" creationId="{83FCB15A-0A08-4C00-96E6-2C0206E77D7A}"/>
          </ac:spMkLst>
        </pc:spChg>
        <pc:spChg chg="add del mod">
          <ac:chgData name="Özgür ÖZTÜRK" userId="99af92eb8e3f1dda" providerId="LiveId" clId="{5D0D2B8D-99A4-4BD6-8203-A044419D39E6}" dt="2020-02-25T10:27:27.764" v="281" actId="20577"/>
          <ac:spMkLst>
            <pc:docMk/>
            <pc:sldMk cId="477803549" sldId="273"/>
            <ac:spMk id="5" creationId="{7B7482CC-987B-4302-837E-F022DBCCBEA6}"/>
          </ac:spMkLst>
        </pc:spChg>
        <pc:spChg chg="add del">
          <ac:chgData name="Özgür ÖZTÜRK" userId="99af92eb8e3f1dda" providerId="LiveId" clId="{5D0D2B8D-99A4-4BD6-8203-A044419D39E6}" dt="2020-02-25T10:27:12.812" v="271"/>
          <ac:spMkLst>
            <pc:docMk/>
            <pc:sldMk cId="477803549" sldId="273"/>
            <ac:spMk id="6" creationId="{238620AB-40BD-44F9-ADBE-CD0A7F542817}"/>
          </ac:spMkLst>
        </pc:spChg>
        <pc:spChg chg="add del">
          <ac:chgData name="Özgür ÖZTÜRK" userId="99af92eb8e3f1dda" providerId="LiveId" clId="{5D0D2B8D-99A4-4BD6-8203-A044419D39E6}" dt="2020-02-25T10:27:21.365" v="277"/>
          <ac:spMkLst>
            <pc:docMk/>
            <pc:sldMk cId="477803549" sldId="273"/>
            <ac:spMk id="7" creationId="{8A8FA3F3-8246-49C0-A97F-EA226655BA51}"/>
          </ac:spMkLst>
        </pc:spChg>
      </pc:sldChg>
      <pc:sldChg chg="modSp add mod">
        <pc:chgData name="Özgür ÖZTÜRK" userId="99af92eb8e3f1dda" providerId="LiveId" clId="{5D0D2B8D-99A4-4BD6-8203-A044419D39E6}" dt="2020-02-25T10:28:39.649" v="332"/>
        <pc:sldMkLst>
          <pc:docMk/>
          <pc:sldMk cId="3631874667" sldId="274"/>
        </pc:sldMkLst>
        <pc:spChg chg="mod">
          <ac:chgData name="Özgür ÖZTÜRK" userId="99af92eb8e3f1dda" providerId="LiveId" clId="{5D0D2B8D-99A4-4BD6-8203-A044419D39E6}" dt="2020-02-25T10:27:57.010" v="289" actId="20577"/>
          <ac:spMkLst>
            <pc:docMk/>
            <pc:sldMk cId="3631874667" sldId="274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8:10.660" v="331" actId="20577"/>
          <ac:spMkLst>
            <pc:docMk/>
            <pc:sldMk cId="3631874667" sldId="274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8:39.649" v="332"/>
          <ac:spMkLst>
            <pc:docMk/>
            <pc:sldMk cId="3631874667" sldId="274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29:24.186" v="361"/>
        <pc:sldMkLst>
          <pc:docMk/>
          <pc:sldMk cId="3719600188" sldId="275"/>
        </pc:sldMkLst>
        <pc:spChg chg="mod">
          <ac:chgData name="Özgür ÖZTÜRK" userId="99af92eb8e3f1dda" providerId="LiveId" clId="{5D0D2B8D-99A4-4BD6-8203-A044419D39E6}" dt="2020-02-25T10:29:14.330" v="339" actId="20577"/>
          <ac:spMkLst>
            <pc:docMk/>
            <pc:sldMk cId="3719600188" sldId="275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9:20.932" v="360" actId="20577"/>
          <ac:spMkLst>
            <pc:docMk/>
            <pc:sldMk cId="3719600188" sldId="275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9:24.186" v="361"/>
          <ac:spMkLst>
            <pc:docMk/>
            <pc:sldMk cId="3719600188" sldId="275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19.538" v="392"/>
        <pc:sldMkLst>
          <pc:docMk/>
          <pc:sldMk cId="3917575081" sldId="276"/>
        </pc:sldMkLst>
        <pc:spChg chg="mod">
          <ac:chgData name="Özgür ÖZTÜRK" userId="99af92eb8e3f1dda" providerId="LiveId" clId="{5D0D2B8D-99A4-4BD6-8203-A044419D39E6}" dt="2020-02-25T10:30:11.260" v="370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17.412" v="391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19.538" v="392"/>
          <ac:spMkLst>
            <pc:docMk/>
            <pc:sldMk cId="3917575081" sldId="276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49.510" v="410"/>
        <pc:sldMkLst>
          <pc:docMk/>
          <pc:sldMk cId="1979673779" sldId="277"/>
        </pc:sldMkLst>
        <pc:spChg chg="mod">
          <ac:chgData name="Özgür ÖZTÜRK" userId="99af92eb8e3f1dda" providerId="LiveId" clId="{5D0D2B8D-99A4-4BD6-8203-A044419D39E6}" dt="2020-02-25T10:30:31.603" v="396" actId="20577"/>
          <ac:spMkLst>
            <pc:docMk/>
            <pc:sldMk cId="1979673779" sldId="277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38.259" v="409" actId="20577"/>
          <ac:spMkLst>
            <pc:docMk/>
            <pc:sldMk cId="1979673779" sldId="277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49.510" v="410"/>
          <ac:spMkLst>
            <pc:docMk/>
            <pc:sldMk cId="1979673779" sldId="277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1:47.582" v="438" actId="1076"/>
        <pc:sldMkLst>
          <pc:docMk/>
          <pc:sldMk cId="1422648367" sldId="278"/>
        </pc:sldMkLst>
        <pc:spChg chg="mod">
          <ac:chgData name="Özgür ÖZTÜRK" userId="99af92eb8e3f1dda" providerId="LiveId" clId="{5D0D2B8D-99A4-4BD6-8203-A044419D39E6}" dt="2020-02-25T10:31:07.579" v="422" actId="20577"/>
          <ac:spMkLst>
            <pc:docMk/>
            <pc:sldMk cId="1422648367" sldId="278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1:13.571" v="435" actId="20577"/>
          <ac:spMkLst>
            <pc:docMk/>
            <pc:sldMk cId="1422648367" sldId="278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1:47.582" v="438" actId="1076"/>
          <ac:spMkLst>
            <pc:docMk/>
            <pc:sldMk cId="1422648367" sldId="278"/>
            <ac:spMk id="5" creationId="{7B7482CC-987B-4302-837E-F022DBCCBEA6}"/>
          </ac:spMkLst>
        </pc:spChg>
      </pc:sldChg>
      <pc:sldChg chg="addSp modSp add mod ord">
        <pc:chgData name="Özgür ÖZTÜRK" userId="99af92eb8e3f1dda" providerId="LiveId" clId="{5D0D2B8D-99A4-4BD6-8203-A044419D39E6}" dt="2020-02-25T10:34:16.537" v="466" actId="17032"/>
        <pc:sldMkLst>
          <pc:docMk/>
          <pc:sldMk cId="138551694" sldId="279"/>
        </pc:sldMkLst>
        <pc:spChg chg="mod">
          <ac:chgData name="Özgür ÖZTÜRK" userId="99af92eb8e3f1dda" providerId="LiveId" clId="{5D0D2B8D-99A4-4BD6-8203-A044419D39E6}" dt="2020-02-25T10:33:28.499" v="461" actId="20577"/>
          <ac:spMkLst>
            <pc:docMk/>
            <pc:sldMk cId="138551694" sldId="279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33:53.031" v="464" actId="1076"/>
          <ac:spMkLst>
            <pc:docMk/>
            <pc:sldMk cId="138551694" sldId="279"/>
            <ac:spMk id="4" creationId="{500BC7A3-0D24-447B-ADD9-1158621ED73C}"/>
          </ac:spMkLst>
        </pc:spChg>
        <pc:spChg chg="add mod">
          <ac:chgData name="Özgür ÖZTÜRK" userId="99af92eb8e3f1dda" providerId="LiveId" clId="{5D0D2B8D-99A4-4BD6-8203-A044419D39E6}" dt="2020-02-25T10:34:16.537" v="466" actId="17032"/>
          <ac:spMkLst>
            <pc:docMk/>
            <pc:sldMk cId="138551694" sldId="279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5:08.228" v="477" actId="14100"/>
        <pc:sldMkLst>
          <pc:docMk/>
          <pc:sldMk cId="2595266557" sldId="280"/>
        </pc:sldMkLst>
        <pc:spChg chg="mod">
          <ac:chgData name="Özgür ÖZTÜRK" userId="99af92eb8e3f1dda" providerId="LiveId" clId="{5D0D2B8D-99A4-4BD6-8203-A044419D39E6}" dt="2020-02-25T10:34:57.367" v="475" actId="1076"/>
          <ac:spMkLst>
            <pc:docMk/>
            <pc:sldMk cId="2595266557" sldId="280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5:08.228" v="477" actId="14100"/>
          <ac:spMkLst>
            <pc:docMk/>
            <pc:sldMk cId="2595266557" sldId="280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7:14.436" v="500" actId="1076"/>
        <pc:sldMkLst>
          <pc:docMk/>
          <pc:sldMk cId="165382250" sldId="281"/>
        </pc:sldMkLst>
        <pc:spChg chg="mod">
          <ac:chgData name="Özgür ÖZTÜRK" userId="99af92eb8e3f1dda" providerId="LiveId" clId="{5D0D2B8D-99A4-4BD6-8203-A044419D39E6}" dt="2020-02-25T10:37:14.436" v="500" actId="1076"/>
          <ac:spMkLst>
            <pc:docMk/>
            <pc:sldMk cId="165382250" sldId="281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7:08.835" v="499" actId="1076"/>
          <ac:spMkLst>
            <pc:docMk/>
            <pc:sldMk cId="165382250" sldId="281"/>
            <ac:spMk id="5" creationId="{2B610C49-E191-48B6-8DCA-8D01C5DB0157}"/>
          </ac:spMkLst>
        </pc:sp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Ozgur OZTURK" userId="99af92eb8e3f1dda" providerId="LiveId" clId="{32B4A4D1-AC95-40E3-9C33-CED83C39600B}"/>
    <pc:docChg chg="modSld">
      <pc:chgData name="Ozgur OZTURK" userId="99af92eb8e3f1dda" providerId="LiveId" clId="{32B4A4D1-AC95-40E3-9C33-CED83C39600B}" dt="2020-04-22T17:02:02.746" v="0" actId="20577"/>
      <pc:docMkLst>
        <pc:docMk/>
      </pc:docMkLst>
      <pc:sldChg chg="modSp mod">
        <pc:chgData name="Ozgur OZTURK" userId="99af92eb8e3f1dda" providerId="LiveId" clId="{32B4A4D1-AC95-40E3-9C33-CED83C39600B}" dt="2020-04-22T17:02:02.746" v="0" actId="20577"/>
        <pc:sldMkLst>
          <pc:docMk/>
          <pc:sldMk cId="501183077" sldId="272"/>
        </pc:sldMkLst>
        <pc:spChg chg="mod">
          <ac:chgData name="Ozgur OZTURK" userId="99af92eb8e3f1dda" providerId="LiveId" clId="{32B4A4D1-AC95-40E3-9C33-CED83C39600B}" dt="2020-04-22T17:02:02.746" v="0" actId="20577"/>
          <ac:spMkLst>
            <pc:docMk/>
            <pc:sldMk cId="501183077" sldId="272"/>
            <ac:spMk id="5" creationId="{7B7482CC-987B-4302-837E-F022DBCCBEA6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4A7FDF47-AEB7-42C7-831D-ADDAAB239DDF}"/>
    <pc:docChg chg="custSel delSld modSld modSection">
      <pc:chgData name="Özgür ÖZTÜRK" userId="99af92eb8e3f1dda" providerId="LiveId" clId="{4A7FDF47-AEB7-42C7-831D-ADDAAB239DDF}" dt="2020-02-25T10:50:06.232" v="386"/>
      <pc:docMkLst>
        <pc:docMk/>
      </pc:docMkLst>
      <pc:sldChg chg="modSp mod">
        <pc:chgData name="Özgür ÖZTÜRK" userId="99af92eb8e3f1dda" providerId="LiveId" clId="{4A7FDF47-AEB7-42C7-831D-ADDAAB239DDF}" dt="2020-02-25T10:45:32.355" v="0" actId="20577"/>
        <pc:sldMkLst>
          <pc:docMk/>
          <pc:sldMk cId="1920111014" sldId="256"/>
        </pc:sldMkLst>
        <pc:spChg chg="mod">
          <ac:chgData name="Özgür ÖZTÜRK" userId="99af92eb8e3f1dda" providerId="LiveId" clId="{4A7FDF47-AEB7-42C7-831D-ADDAAB239DDF}" dt="2020-02-25T10:45:32.355" v="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020759141" sldId="27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110487384" sldId="271"/>
        </pc:sldMkLst>
      </pc:sldChg>
      <pc:sldChg chg="addSp delSp modSp mod delAnim modAnim">
        <pc:chgData name="Özgür ÖZTÜRK" userId="99af92eb8e3f1dda" providerId="LiveId" clId="{4A7FDF47-AEB7-42C7-831D-ADDAAB239DDF}" dt="2020-02-25T10:50:06.232" v="386"/>
        <pc:sldMkLst>
          <pc:docMk/>
          <pc:sldMk cId="501183077" sldId="272"/>
        </pc:sldMkLst>
        <pc:spChg chg="mod">
          <ac:chgData name="Özgür ÖZTÜRK" userId="99af92eb8e3f1dda" providerId="LiveId" clId="{4A7FDF47-AEB7-42C7-831D-ADDAAB239DDF}" dt="2020-02-25T10:46:02.949" v="61" actId="404"/>
          <ac:spMkLst>
            <pc:docMk/>
            <pc:sldMk cId="501183077" sldId="272"/>
            <ac:spMk id="2" creationId="{00000000-0000-0000-0000-000000000000}"/>
          </ac:spMkLst>
        </pc:spChg>
        <pc:spChg chg="del">
          <ac:chgData name="Özgür ÖZTÜRK" userId="99af92eb8e3f1dda" providerId="LiveId" clId="{4A7FDF47-AEB7-42C7-831D-ADDAAB239DDF}" dt="2020-02-25T10:46:07.477" v="62" actId="478"/>
          <ac:spMkLst>
            <pc:docMk/>
            <pc:sldMk cId="501183077" sldId="272"/>
            <ac:spMk id="4" creationId="{83FCB15A-0A08-4C00-96E6-2C0206E77D7A}"/>
          </ac:spMkLst>
        </pc:spChg>
        <pc:spChg chg="mod">
          <ac:chgData name="Özgür ÖZTÜRK" userId="99af92eb8e3f1dda" providerId="LiveId" clId="{4A7FDF47-AEB7-42C7-831D-ADDAAB239DDF}" dt="2020-02-25T10:48:40.886" v="365" actId="1076"/>
          <ac:spMkLst>
            <pc:docMk/>
            <pc:sldMk cId="501183077" sldId="272"/>
            <ac:spMk id="5" creationId="{7B7482CC-987B-4302-837E-F022DBCCBEA6}"/>
          </ac:spMkLst>
        </pc:spChg>
        <pc:spChg chg="add del mod">
          <ac:chgData name="Özgür ÖZTÜRK" userId="99af92eb8e3f1dda" providerId="LiveId" clId="{4A7FDF47-AEB7-42C7-831D-ADDAAB239DDF}" dt="2020-02-25T10:48:48.631" v="367" actId="478"/>
          <ac:spMkLst>
            <pc:docMk/>
            <pc:sldMk cId="501183077" sldId="272"/>
            <ac:spMk id="9" creationId="{B98AD39E-C4CB-4F46-8944-308CAD2B7416}"/>
          </ac:spMkLst>
        </pc:spChg>
        <pc:spChg chg="add mod">
          <ac:chgData name="Özgür ÖZTÜRK" userId="99af92eb8e3f1dda" providerId="LiveId" clId="{4A7FDF47-AEB7-42C7-831D-ADDAAB239DDF}" dt="2020-02-25T10:49:42.888" v="385" actId="1076"/>
          <ac:spMkLst>
            <pc:docMk/>
            <pc:sldMk cId="501183077" sldId="272"/>
            <ac:spMk id="10" creationId="{397DD92A-4520-4C4A-8DBC-E28CDB8B07A2}"/>
          </ac:spMkLst>
        </pc:spChg>
        <pc:picChg chg="add mod">
          <ac:chgData name="Özgür ÖZTÜRK" userId="99af92eb8e3f1dda" providerId="LiveId" clId="{4A7FDF47-AEB7-42C7-831D-ADDAAB239DDF}" dt="2020-02-25T10:48:38.184" v="364" actId="1076"/>
          <ac:picMkLst>
            <pc:docMk/>
            <pc:sldMk cId="501183077" sldId="272"/>
            <ac:picMk id="6" creationId="{7B465930-D74C-425C-A202-F2A13B1D6D25}"/>
          </ac:picMkLst>
        </pc:picChg>
        <pc:picChg chg="add mod">
          <ac:chgData name="Özgür ÖZTÜRK" userId="99af92eb8e3f1dda" providerId="LiveId" clId="{4A7FDF47-AEB7-42C7-831D-ADDAAB239DDF}" dt="2020-02-25T10:48:51.534" v="369" actId="1076"/>
          <ac:picMkLst>
            <pc:docMk/>
            <pc:sldMk cId="501183077" sldId="272"/>
            <ac:picMk id="7" creationId="{C097E626-ED20-4D93-955D-562D36204CAD}"/>
          </ac:picMkLst>
        </pc:picChg>
        <pc:picChg chg="add del mod">
          <ac:chgData name="Özgür ÖZTÜRK" userId="99af92eb8e3f1dda" providerId="LiveId" clId="{4A7FDF47-AEB7-42C7-831D-ADDAAB239DDF}" dt="2020-02-25T10:48:49.293" v="368" actId="478"/>
          <ac:picMkLst>
            <pc:docMk/>
            <pc:sldMk cId="501183077" sldId="272"/>
            <ac:picMk id="8" creationId="{3BD089B4-009E-4073-92A4-9914DB796F0B}"/>
          </ac:picMkLst>
        </pc:picChg>
        <pc:picChg chg="add mod">
          <ac:chgData name="Özgür ÖZTÜRK" userId="99af92eb8e3f1dda" providerId="LiveId" clId="{4A7FDF47-AEB7-42C7-831D-ADDAAB239DDF}" dt="2020-02-25T10:49:31.859" v="376" actId="1076"/>
          <ac:picMkLst>
            <pc:docMk/>
            <pc:sldMk cId="501183077" sldId="272"/>
            <ac:picMk id="11" creationId="{6ABAAE67-3EE5-4008-BB21-7965C659A3FB}"/>
          </ac:picMkLst>
        </pc:pic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77803549" sldId="273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631874667" sldId="274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719600188" sldId="275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917575081" sldId="276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979673779" sldId="277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422648367" sldId="278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38551694" sldId="279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2595266557" sldId="28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65382250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onap.org/display/DW/Related+Open+Source+Projects+and+Component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52</TotalTime>
  <Words>59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Corbel</vt:lpstr>
      <vt:lpstr>Chalkboard 16x9</vt:lpstr>
      <vt:lpstr>Docker Image Oluşturma Dockerfile - 2</vt:lpstr>
      <vt:lpstr>Linux Sunucuya Java Uygulaması Kurma Adımları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Ozgur OZTURK</cp:lastModifiedBy>
  <cp:revision>1</cp:revision>
  <dcterms:created xsi:type="dcterms:W3CDTF">2019-01-02T15:04:54Z</dcterms:created>
  <dcterms:modified xsi:type="dcterms:W3CDTF">2020-04-22T17:02:13Z</dcterms:modified>
</cp:coreProperties>
</file>