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7FDF47-AEB7-42C7-831D-ADDAAB239DDF}" v="10" dt="2020-02-25T10:50:06.232"/>
    <p1510:client id="{5D0D2B8D-99A4-4BD6-8203-A044419D39E6}" v="34" dt="2020-02-25T10:35:47.287"/>
  </p1510:revLst>
</p1510:revInfo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49</TotalTime>
  <Words>10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Consolas</vt:lpstr>
      <vt:lpstr>Corbel</vt:lpstr>
      <vt:lpstr>Chalkboard 16x9</vt:lpstr>
      <vt:lpstr>Docker Image Oluşturma Dockerfile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Özgür ÖZTÜRK</dc:creator>
  <cp:lastModifiedBy>Özgür ÖZTÜRK</cp:lastModifiedBy>
  <cp:revision>1</cp:revision>
  <dcterms:created xsi:type="dcterms:W3CDTF">2019-01-02T15:04:54Z</dcterms:created>
  <dcterms:modified xsi:type="dcterms:W3CDTF">2020-02-25T11:15:26Z</dcterms:modified>
</cp:coreProperties>
</file>