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D2B8D-99A4-4BD6-8203-A044419D39E6}" v="34" dt="2020-02-25T10:35:47.287"/>
    <p1510:client id="{F69CC663-7335-4EA4-B52A-95087C363DC3}" v="3" dt="2020-02-25T11:19:31.459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F69CC663-7335-4EA4-B52A-95087C363DC3}"/>
    <pc:docChg chg="delSld modSld modSection">
      <pc:chgData name="Özgür ÖZTÜRK" userId="99af92eb8e3f1dda" providerId="LiveId" clId="{F69CC663-7335-4EA4-B52A-95087C363DC3}" dt="2020-02-25T11:19:31.458" v="46" actId="207"/>
      <pc:docMkLst>
        <pc:docMk/>
      </pc:docMkLst>
      <pc:sldChg chg="modSp mod">
        <pc:chgData name="Özgür ÖZTÜRK" userId="99af92eb8e3f1dda" providerId="LiveId" clId="{F69CC663-7335-4EA4-B52A-95087C363DC3}" dt="2020-02-25T11:18:20.573" v="22" actId="20577"/>
        <pc:sldMkLst>
          <pc:docMk/>
          <pc:sldMk cId="1920111014" sldId="256"/>
        </pc:sldMkLst>
        <pc:spChg chg="mod">
          <ac:chgData name="Özgür ÖZTÜRK" userId="99af92eb8e3f1dda" providerId="LiveId" clId="{F69CC663-7335-4EA4-B52A-95087C363DC3}" dt="2020-02-25T11:18:20.573" v="22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4020759141" sldId="270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3110487384" sldId="271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501183077" sldId="272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477803549" sldId="273"/>
        </pc:sldMkLst>
      </pc:sldChg>
      <pc:sldChg chg="del">
        <pc:chgData name="Özgür ÖZTÜRK" userId="99af92eb8e3f1dda" providerId="LiveId" clId="{F69CC663-7335-4EA4-B52A-95087C363DC3}" dt="2020-02-25T11:18:03.171" v="0" actId="47"/>
        <pc:sldMkLst>
          <pc:docMk/>
          <pc:sldMk cId="3631874667" sldId="274"/>
        </pc:sldMkLst>
      </pc:sldChg>
      <pc:sldChg chg="modSp mod">
        <pc:chgData name="Özgür ÖZTÜRK" userId="99af92eb8e3f1dda" providerId="LiveId" clId="{F69CC663-7335-4EA4-B52A-95087C363DC3}" dt="2020-02-25T11:19:31.458" v="46" actId="207"/>
        <pc:sldMkLst>
          <pc:docMk/>
          <pc:sldMk cId="3917575081" sldId="276"/>
        </pc:sldMkLst>
        <pc:spChg chg="mod">
          <ac:chgData name="Özgür ÖZTÜRK" userId="99af92eb8e3f1dda" providerId="LiveId" clId="{F69CC663-7335-4EA4-B52A-95087C363DC3}" dt="2020-02-25T11:18:57.104" v="25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F69CC663-7335-4EA4-B52A-95087C363DC3}" dt="2020-02-25T11:19:05" v="43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F69CC663-7335-4EA4-B52A-95087C363DC3}" dt="2020-02-25T11:19:31.458" v="46" actId="207"/>
          <ac:spMkLst>
            <pc:docMk/>
            <pc:sldMk cId="3917575081" sldId="276"/>
            <ac:spMk id="5" creationId="{7B7482CC-987B-4302-837E-F022DBCCBEA6}"/>
          </ac:spMkLst>
        </pc:spChg>
      </pc:sldChg>
      <pc:sldChg chg="del">
        <pc:chgData name="Özgür ÖZTÜRK" userId="99af92eb8e3f1dda" providerId="LiveId" clId="{F69CC663-7335-4EA4-B52A-95087C363DC3}" dt="2020-02-25T11:18:06.759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F69CC663-7335-4EA4-B52A-95087C363DC3}" dt="2020-02-25T11:18:08.575" v="2" actId="47"/>
        <pc:sldMkLst>
          <pc:docMk/>
          <pc:sldMk cId="1422648367" sldId="278"/>
        </pc:sldMkLst>
      </pc:sldChg>
      <pc:sldChg chg="del">
        <pc:chgData name="Özgür ÖZTÜRK" userId="99af92eb8e3f1dda" providerId="LiveId" clId="{F69CC663-7335-4EA4-B52A-95087C363DC3}" dt="2020-02-25T11:18:11.906" v="3" actId="47"/>
        <pc:sldMkLst>
          <pc:docMk/>
          <pc:sldMk cId="138551694" sldId="279"/>
        </pc:sldMkLst>
      </pc:sldChg>
      <pc:sldChg chg="del">
        <pc:chgData name="Özgür ÖZTÜRK" userId="99af92eb8e3f1dda" providerId="LiveId" clId="{F69CC663-7335-4EA4-B52A-95087C363DC3}" dt="2020-02-25T11:18:11.906" v="3" actId="47"/>
        <pc:sldMkLst>
          <pc:docMk/>
          <pc:sldMk cId="2595266557" sldId="280"/>
        </pc:sldMkLst>
      </pc:sldChg>
      <pc:sldChg chg="del">
        <pc:chgData name="Özgür ÖZTÜRK" userId="99af92eb8e3f1dda" providerId="LiveId" clId="{F69CC663-7335-4EA4-B52A-95087C363DC3}" dt="2020-02-25T11:18:11.906" v="3" actId="47"/>
        <pc:sldMkLst>
          <pc:docMk/>
          <pc:sldMk cId="165382250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</TotalTime>
  <Words>98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ADD ve COPY Farkı</vt:lpstr>
      <vt:lpstr>COPY</vt:lpstr>
      <vt:lpstr>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2020-02-25T11:19:33Z</dcterms:modified>
</cp:coreProperties>
</file>