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96C06-9481-410E-B015-B0F818EEE44E}" v="6" dt="2020-02-25T11:29:21.054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ür ÖZTÜRK" userId="99af92eb8e3f1dda" providerId="LiveId" clId="{013681A7-0C72-4D02-A2A9-781488871B65}"/>
    <pc:docChg chg="custSel modSld sldOrd">
      <pc:chgData name="Özgür ÖZTÜRK" userId="99af92eb8e3f1dda" providerId="LiveId" clId="{013681A7-0C72-4D02-A2A9-781488871B65}" dt="2020-02-18T07:43:21.367" v="211" actId="478"/>
      <pc:docMkLst>
        <pc:docMk/>
      </pc:docMkLst>
      <pc:sldChg chg="modSp">
        <pc:chgData name="Özgür ÖZTÜRK" userId="99af92eb8e3f1dda" providerId="LiveId" clId="{013681A7-0C72-4D02-A2A9-781488871B65}" dt="2020-02-17T13:18:47.984" v="41" actId="20577"/>
        <pc:sldMkLst>
          <pc:docMk/>
          <pc:sldMk cId="1920111014" sldId="256"/>
        </pc:sldMkLst>
        <pc:spChg chg="mod">
          <ac:chgData name="Özgür ÖZTÜRK" userId="99af92eb8e3f1dda" providerId="LiveId" clId="{013681A7-0C72-4D02-A2A9-781488871B65}" dt="2020-02-17T13:18:47.984" v="41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Özgür ÖZTÜRK" userId="99af92eb8e3f1dda" providerId="LiveId" clId="{013681A7-0C72-4D02-A2A9-781488871B65}" dt="2020-02-18T07:42:55.227" v="203" actId="478"/>
        <pc:sldMkLst>
          <pc:docMk/>
          <pc:sldMk cId="2128536031" sldId="257"/>
        </pc:sldMkLst>
        <pc:picChg chg="add del mod">
          <ac:chgData name="Özgür ÖZTÜRK" userId="99af92eb8e3f1dda" providerId="LiveId" clId="{013681A7-0C72-4D02-A2A9-781488871B65}" dt="2020-02-18T07:42:55.227" v="203" actId="478"/>
          <ac:picMkLst>
            <pc:docMk/>
            <pc:sldMk cId="2128536031" sldId="257"/>
            <ac:picMk id="5" creationId="{58CC735C-AC2C-4AAB-9751-D000493B11AF}"/>
          </ac:picMkLst>
        </pc:picChg>
      </pc:sldChg>
      <pc:sldChg chg="addSp delSp ord">
        <pc:chgData name="Özgür ÖZTÜRK" userId="99af92eb8e3f1dda" providerId="LiveId" clId="{013681A7-0C72-4D02-A2A9-781488871B65}" dt="2020-02-17T13:16:00.193" v="26"/>
        <pc:sldMkLst>
          <pc:docMk/>
          <pc:sldMk cId="3847750985" sldId="258"/>
        </pc:sldMkLst>
        <pc:picChg chg="add del">
          <ac:chgData name="Özgür ÖZTÜRK" userId="99af92eb8e3f1dda" providerId="LiveId" clId="{013681A7-0C72-4D02-A2A9-781488871B65}" dt="2020-02-17T13:15:59.438" v="24"/>
          <ac:picMkLst>
            <pc:docMk/>
            <pc:sldMk cId="3847750985" sldId="258"/>
            <ac:picMk id="4" creationId="{A79069F6-FB1B-4D98-84F8-8C635CA34C28}"/>
          </ac:picMkLst>
        </pc:picChg>
      </pc:sldChg>
      <pc:sldChg chg="addSp delSp">
        <pc:chgData name="Özgür ÖZTÜRK" userId="99af92eb8e3f1dda" providerId="LiveId" clId="{013681A7-0C72-4D02-A2A9-781488871B65}" dt="2020-02-18T07:43:11.820" v="207" actId="478"/>
        <pc:sldMkLst>
          <pc:docMk/>
          <pc:sldMk cId="4135151317" sldId="260"/>
        </pc:sldMkLst>
        <pc:picChg chg="add del">
          <ac:chgData name="Özgür ÖZTÜRK" userId="99af92eb8e3f1dda" providerId="LiveId" clId="{013681A7-0C72-4D02-A2A9-781488871B65}" dt="2020-02-18T07:43:11.820" v="207" actId="478"/>
          <ac:picMkLst>
            <pc:docMk/>
            <pc:sldMk cId="4135151317" sldId="260"/>
            <ac:picMk id="8" creationId="{8DE0B7E8-405B-4FC0-BD76-2A5A6467AB23}"/>
          </ac:picMkLst>
        </pc:picChg>
      </pc:sldChg>
      <pc:sldChg chg="addSp delSp">
        <pc:chgData name="Özgür ÖZTÜRK" userId="99af92eb8e3f1dda" providerId="LiveId" clId="{013681A7-0C72-4D02-A2A9-781488871B65}" dt="2020-02-18T07:43:16.630" v="209" actId="478"/>
        <pc:sldMkLst>
          <pc:docMk/>
          <pc:sldMk cId="2215894925" sldId="261"/>
        </pc:sldMkLst>
        <pc:picChg chg="add del">
          <ac:chgData name="Özgür ÖZTÜRK" userId="99af92eb8e3f1dda" providerId="LiveId" clId="{013681A7-0C72-4D02-A2A9-781488871B65}" dt="2020-02-18T07:43:16.630" v="209" actId="478"/>
          <ac:picMkLst>
            <pc:docMk/>
            <pc:sldMk cId="2215894925" sldId="261"/>
            <ac:picMk id="4" creationId="{F0159543-D277-4BFA-B2C5-8D3CF73459D0}"/>
          </ac:picMkLst>
        </pc:picChg>
        <pc:picChg chg="add del">
          <ac:chgData name="Özgür ÖZTÜRK" userId="99af92eb8e3f1dda" providerId="LiveId" clId="{013681A7-0C72-4D02-A2A9-781488871B65}" dt="2020-02-17T13:16:21.009" v="31"/>
          <ac:picMkLst>
            <pc:docMk/>
            <pc:sldMk cId="2215894925" sldId="261"/>
            <ac:picMk id="5" creationId="{8C40E25E-0B1C-433D-A0A2-383BF891B57E}"/>
          </ac:picMkLst>
        </pc:picChg>
      </pc:sldChg>
      <pc:sldChg chg="addSp delSp">
        <pc:chgData name="Özgür ÖZTÜRK" userId="99af92eb8e3f1dda" providerId="LiveId" clId="{013681A7-0C72-4D02-A2A9-781488871B65}" dt="2020-02-18T07:43:14.579" v="208" actId="478"/>
        <pc:sldMkLst>
          <pc:docMk/>
          <pc:sldMk cId="465021443" sldId="262"/>
        </pc:sldMkLst>
        <pc:picChg chg="add del">
          <ac:chgData name="Özgür ÖZTÜRK" userId="99af92eb8e3f1dda" providerId="LiveId" clId="{013681A7-0C72-4D02-A2A9-781488871B65}" dt="2020-02-18T07:43:14.579" v="208" actId="478"/>
          <ac:picMkLst>
            <pc:docMk/>
            <pc:sldMk cId="465021443" sldId="262"/>
            <ac:picMk id="3" creationId="{5BBEA25C-92FC-45C0-B995-9F550AED48B5}"/>
          </ac:picMkLst>
        </pc:picChg>
      </pc:sldChg>
      <pc:sldChg chg="addSp delSp">
        <pc:chgData name="Özgür ÖZTÜRK" userId="99af92eb8e3f1dda" providerId="LiveId" clId="{013681A7-0C72-4D02-A2A9-781488871B65}" dt="2020-02-18T07:43:21.367" v="211" actId="478"/>
        <pc:sldMkLst>
          <pc:docMk/>
          <pc:sldMk cId="1797304117" sldId="263"/>
        </pc:sldMkLst>
        <pc:picChg chg="add del">
          <ac:chgData name="Özgür ÖZTÜRK" userId="99af92eb8e3f1dda" providerId="LiveId" clId="{013681A7-0C72-4D02-A2A9-781488871B65}" dt="2020-02-18T07:43:21.367" v="211" actId="478"/>
          <ac:picMkLst>
            <pc:docMk/>
            <pc:sldMk cId="1797304117" sldId="263"/>
            <ac:picMk id="7" creationId="{577C217F-4C88-4E40-BE70-291D734180A2}"/>
          </ac:picMkLst>
        </pc:picChg>
      </pc:sldChg>
      <pc:sldChg chg="addSp delSp">
        <pc:chgData name="Özgür ÖZTÜRK" userId="99af92eb8e3f1dda" providerId="LiveId" clId="{013681A7-0C72-4D02-A2A9-781488871B65}" dt="2020-02-18T07:43:18.623" v="210" actId="478"/>
        <pc:sldMkLst>
          <pc:docMk/>
          <pc:sldMk cId="1160959328" sldId="266"/>
        </pc:sldMkLst>
        <pc:picChg chg="add del">
          <ac:chgData name="Özgür ÖZTÜRK" userId="99af92eb8e3f1dda" providerId="LiveId" clId="{013681A7-0C72-4D02-A2A9-781488871B65}" dt="2020-02-18T07:43:18.623" v="210" actId="478"/>
          <ac:picMkLst>
            <pc:docMk/>
            <pc:sldMk cId="1160959328" sldId="266"/>
            <ac:picMk id="7" creationId="{CCB7EEEA-0966-41A4-AA91-BA8451B539E6}"/>
          </ac:picMkLst>
        </pc:picChg>
      </pc:sldChg>
      <pc:sldChg chg="addSp delSp ord">
        <pc:chgData name="Özgür ÖZTÜRK" userId="99af92eb8e3f1dda" providerId="LiveId" clId="{013681A7-0C72-4D02-A2A9-781488871B65}" dt="2020-02-18T07:42:57.918" v="204" actId="478"/>
        <pc:sldMkLst>
          <pc:docMk/>
          <pc:sldMk cId="3965807363" sldId="267"/>
        </pc:sldMkLst>
        <pc:picChg chg="add del">
          <ac:chgData name="Özgür ÖZTÜRK" userId="99af92eb8e3f1dda" providerId="LiveId" clId="{013681A7-0C72-4D02-A2A9-781488871B65}" dt="2020-02-18T07:42:57.918" v="204" actId="478"/>
          <ac:picMkLst>
            <pc:docMk/>
            <pc:sldMk cId="3965807363" sldId="267"/>
            <ac:picMk id="5" creationId="{5DF2E8A1-8376-415B-B89E-EA2D7A5C28CE}"/>
          </ac:picMkLst>
        </pc:picChg>
      </pc:sldChg>
      <pc:sldChg chg="addSp delSp modSp">
        <pc:chgData name="Özgür ÖZTÜRK" userId="99af92eb8e3f1dda" providerId="LiveId" clId="{013681A7-0C72-4D02-A2A9-781488871B65}" dt="2020-02-18T07:43:00.398" v="205" actId="478"/>
        <pc:sldMkLst>
          <pc:docMk/>
          <pc:sldMk cId="223730991" sldId="268"/>
        </pc:sldMkLst>
        <pc:picChg chg="mod">
          <ac:chgData name="Özgür ÖZTÜRK" userId="99af92eb8e3f1dda" providerId="LiveId" clId="{013681A7-0C72-4D02-A2A9-781488871B65}" dt="2020-02-17T13:13:56.523" v="10" actId="14100"/>
          <ac:picMkLst>
            <pc:docMk/>
            <pc:sldMk cId="223730991" sldId="268"/>
            <ac:picMk id="6" creationId="{FDAF975E-2D7C-4CD6-B124-F14C92928978}"/>
          </ac:picMkLst>
        </pc:picChg>
        <pc:picChg chg="add del mod">
          <ac:chgData name="Özgür ÖZTÜRK" userId="99af92eb8e3f1dda" providerId="LiveId" clId="{013681A7-0C72-4D02-A2A9-781488871B65}" dt="2020-02-18T07:43:00.398" v="205" actId="478"/>
          <ac:picMkLst>
            <pc:docMk/>
            <pc:sldMk cId="223730991" sldId="268"/>
            <ac:picMk id="7" creationId="{0B9CE934-5A92-44CB-8081-674E31594BB9}"/>
          </ac:picMkLst>
        </pc:picChg>
      </pc:sldChg>
      <pc:sldChg chg="addSp delSp">
        <pc:chgData name="Özgür ÖZTÜRK" userId="99af92eb8e3f1dda" providerId="LiveId" clId="{013681A7-0C72-4D02-A2A9-781488871B65}" dt="2020-02-18T07:43:08.690" v="206" actId="478"/>
        <pc:sldMkLst>
          <pc:docMk/>
          <pc:sldMk cId="1989555738" sldId="269"/>
        </pc:sldMkLst>
        <pc:picChg chg="add del">
          <ac:chgData name="Özgür ÖZTÜRK" userId="99af92eb8e3f1dda" providerId="LiveId" clId="{013681A7-0C72-4D02-A2A9-781488871B65}" dt="2020-02-18T07:43:08.690" v="206" actId="478"/>
          <ac:picMkLst>
            <pc:docMk/>
            <pc:sldMk cId="1989555738" sldId="269"/>
            <ac:picMk id="7" creationId="{2CA8C75A-C82A-4EE5-81D1-A25579DC4043}"/>
          </ac:picMkLst>
        </pc:picChg>
      </pc:sldChg>
    </pc:docChg>
  </pc:docChgLst>
  <pc:docChgLst>
    <pc:chgData name="Özgür ÖZTÜRK" userId="99af92eb8e3f1dda" providerId="LiveId" clId="{0E296C06-9481-410E-B015-B0F818EEE44E}"/>
    <pc:docChg chg="addSld delSld modSld sldOrd delSection modSection">
      <pc:chgData name="Özgür ÖZTÜRK" userId="99af92eb8e3f1dda" providerId="LiveId" clId="{0E296C06-9481-410E-B015-B0F818EEE44E}" dt="2020-02-25T11:31:42.032" v="127" actId="18676"/>
      <pc:docMkLst>
        <pc:docMk/>
      </pc:docMkLst>
      <pc:sldChg chg="modSp mod">
        <pc:chgData name="Özgür ÖZTÜRK" userId="99af92eb8e3f1dda" providerId="LiveId" clId="{0E296C06-9481-410E-B015-B0F818EEE44E}" dt="2020-02-25T11:25:43.905" v="24" actId="404"/>
        <pc:sldMkLst>
          <pc:docMk/>
          <pc:sldMk cId="1920111014" sldId="256"/>
        </pc:sldMkLst>
        <pc:spChg chg="mod">
          <ac:chgData name="Özgür ÖZTÜRK" userId="99af92eb8e3f1dda" providerId="LiveId" clId="{0E296C06-9481-410E-B015-B0F818EEE44E}" dt="2020-02-25T11:25:43.905" v="24" actId="404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128536031" sldId="257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3847750985" sldId="258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4135151317" sldId="260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215894925" sldId="261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465021443" sldId="262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797304117" sldId="263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160959328" sldId="266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3965807363" sldId="267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223730991" sldId="268"/>
        </pc:sldMkLst>
      </pc:sldChg>
      <pc:sldChg chg="del">
        <pc:chgData name="Özgür ÖZTÜRK" userId="99af92eb8e3f1dda" providerId="LiveId" clId="{0E296C06-9481-410E-B015-B0F818EEE44E}" dt="2020-02-25T11:31:42.032" v="127" actId="18676"/>
        <pc:sldMkLst>
          <pc:docMk/>
          <pc:sldMk cId="1989555738" sldId="269"/>
        </pc:sldMkLst>
      </pc:sldChg>
      <pc:sldChg chg="addSp modSp add mod ord">
        <pc:chgData name="Özgür ÖZTÜRK" userId="99af92eb8e3f1dda" providerId="LiveId" clId="{0E296C06-9481-410E-B015-B0F818EEE44E}" dt="2020-02-25T11:29:40.485" v="126" actId="20577"/>
        <pc:sldMkLst>
          <pc:docMk/>
          <pc:sldMk cId="616473297" sldId="270"/>
        </pc:sldMkLst>
        <pc:spChg chg="mod">
          <ac:chgData name="Özgür ÖZTÜRK" userId="99af92eb8e3f1dda" providerId="LiveId" clId="{0E296C06-9481-410E-B015-B0F818EEE44E}" dt="2020-02-25T11:29:40.485" v="126" actId="20577"/>
          <ac:spMkLst>
            <pc:docMk/>
            <pc:sldMk cId="616473297" sldId="270"/>
            <ac:spMk id="2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3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4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5" creationId="{00000000-0000-0000-0000-000000000000}"/>
          </ac:spMkLst>
        </pc:spChg>
        <pc:spChg chg="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6" creationId="{00000000-0000-0000-0000-000000000000}"/>
          </ac:spMkLst>
        </pc:spChg>
        <pc:spChg chg="add mod">
          <ac:chgData name="Özgür ÖZTÜRK" userId="99af92eb8e3f1dda" providerId="LiveId" clId="{0E296C06-9481-410E-B015-B0F818EEE44E}" dt="2020-02-25T11:29:31.269" v="91" actId="1035"/>
          <ac:spMkLst>
            <pc:docMk/>
            <pc:sldMk cId="616473297" sldId="270"/>
            <ac:spMk id="8" creationId="{ECC76E5F-D94E-479F-AD8E-6DB497F9457B}"/>
          </ac:spMkLst>
        </pc:spChg>
      </pc:sldChg>
    </pc:docChg>
  </pc:docChgLst>
  <pc:docChgLst>
    <pc:chgData name="Özgür ÖZTÜRK" userId="99af92eb8e3f1dda" providerId="LiveId" clId="{DD0EEAB1-A11F-46F5-83C4-68E4ED01DECA}"/>
    <pc:docChg chg="modSld sldOrd modSection">
      <pc:chgData name="Özgür ÖZTÜRK" userId="99af92eb8e3f1dda" providerId="LiveId" clId="{DD0EEAB1-A11F-46F5-83C4-68E4ED01DECA}" dt="2020-02-18T07:49:34.385" v="22"/>
      <pc:docMkLst>
        <pc:docMk/>
      </pc:docMkLst>
      <pc:sldChg chg="modSp ord">
        <pc:chgData name="Özgür ÖZTÜRK" userId="99af92eb8e3f1dda" providerId="LiveId" clId="{DD0EEAB1-A11F-46F5-83C4-68E4ED01DECA}" dt="2020-02-18T07:49:34.385" v="22"/>
        <pc:sldMkLst>
          <pc:docMk/>
          <pc:sldMk cId="1920111014" sldId="256"/>
        </pc:sldMkLst>
        <pc:spChg chg="mod">
          <ac:chgData name="Özgür ÖZTÜRK" userId="99af92eb8e3f1dda" providerId="LiveId" clId="{DD0EEAB1-A11F-46F5-83C4-68E4ED01DECA}" dt="2020-02-18T07:49:29.314" v="20" actId="20577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  <pc:docChgLst>
    <pc:chgData name="Özgür ÖZTÜRK" userId="99af92eb8e3f1dda" providerId="LiveId" clId="{C99AAA13-CCF1-4193-A8A9-7BB8E31BAB65}"/>
    <pc:docChg chg="modSld sldOrd">
      <pc:chgData name="Özgür ÖZTÜRK" userId="99af92eb8e3f1dda" providerId="LiveId" clId="{C99AAA13-CCF1-4193-A8A9-7BB8E31BAB65}" dt="2019-01-02T15:14:20.640" v="2"/>
      <pc:docMkLst>
        <pc:docMk/>
      </pc:docMkLst>
      <pc:sldChg chg="ord">
        <pc:chgData name="Özgür ÖZTÜRK" userId="99af92eb8e3f1dda" providerId="LiveId" clId="{C99AAA13-CCF1-4193-A8A9-7BB8E31BAB65}" dt="2019-01-02T15:14:20.640" v="2"/>
        <pc:sldMkLst>
          <pc:docMk/>
          <pc:sldMk cId="1920111014" sldId="25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128536031" sldId="25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847750985" sldId="25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135151317" sldId="260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15894925" sldId="261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465021443" sldId="262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797304117" sldId="263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160959328" sldId="266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3965807363" sldId="267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223730991" sldId="268"/>
        </pc:sldMkLst>
      </pc:sldChg>
      <pc:sldChg chg="ord">
        <pc:chgData name="Özgür ÖZTÜRK" userId="99af92eb8e3f1dda" providerId="LiveId" clId="{C99AAA13-CCF1-4193-A8A9-7BB8E31BAB65}" dt="2019-01-02T15:14:20.640" v="2"/>
        <pc:sldMkLst>
          <pc:docMk/>
          <pc:sldMk cId="1989555738" sldId="269"/>
        </pc:sldMkLst>
      </pc:sldChg>
    </pc:docChg>
  </pc:docChgLst>
  <pc:docChgLst>
    <pc:chgData name="Özgür ÖZTÜRK" userId="99af92eb8e3f1dda" providerId="LiveId" clId="{9D4C644D-8D79-4F68-91DB-EB276C3A82C7}"/>
    <pc:docChg chg="delSld modSld modSection">
      <pc:chgData name="Özgür ÖZTÜRK" userId="99af92eb8e3f1dda" providerId="LiveId" clId="{9D4C644D-8D79-4F68-91DB-EB276C3A82C7}" dt="2020-02-25T11:40:52.122" v="27" actId="20577"/>
      <pc:docMkLst>
        <pc:docMk/>
      </pc:docMkLst>
      <pc:sldChg chg="modSp mod">
        <pc:chgData name="Özgür ÖZTÜRK" userId="99af92eb8e3f1dda" providerId="LiveId" clId="{9D4C644D-8D79-4F68-91DB-EB276C3A82C7}" dt="2020-02-25T11:40:52.122" v="27" actId="20577"/>
        <pc:sldMkLst>
          <pc:docMk/>
          <pc:sldMk cId="1920111014" sldId="256"/>
        </pc:sldMkLst>
        <pc:spChg chg="mod">
          <ac:chgData name="Özgür ÖZTÜRK" userId="99af92eb8e3f1dda" providerId="LiveId" clId="{9D4C644D-8D79-4F68-91DB-EB276C3A82C7}" dt="2020-02-25T11:40:52.122" v="27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del">
        <pc:chgData name="Özgür ÖZTÜRK" userId="99af92eb8e3f1dda" providerId="LiveId" clId="{9D4C644D-8D79-4F68-91DB-EB276C3A82C7}" dt="2020-02-25T11:40:44.455" v="0" actId="2696"/>
        <pc:sldMkLst>
          <pc:docMk/>
          <pc:sldMk cId="616473297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26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Corbel</vt:lpstr>
      <vt:lpstr>Chalkboard 16x9</vt:lpstr>
      <vt:lpstr>Multi-stage Build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Özgür ÖZTÜRK</dc:creator>
  <cp:lastModifiedBy>Özgür ÖZTÜRK</cp:lastModifiedBy>
  <cp:revision>1</cp:revision>
  <dcterms:created xsi:type="dcterms:W3CDTF">2019-01-02T15:04:54Z</dcterms:created>
  <dcterms:modified xsi:type="dcterms:W3CDTF">2020-02-25T11:40:53Z</dcterms:modified>
</cp:coreProperties>
</file>