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96C06-9481-410E-B015-B0F818EEE44E}" v="6" dt="2020-02-25T11:29:21.054"/>
    <p1510:client id="{7A3E2F38-34DC-4A10-8245-AFD0480D4AF1}" v="6" dt="2020-02-25T11:44:44.750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9D4C644D-8D79-4F68-91DB-EB276C3A82C7}"/>
    <pc:docChg chg="delSld modSld modSection">
      <pc:chgData name="Özgür ÖZTÜRK" userId="99af92eb8e3f1dda" providerId="LiveId" clId="{9D4C644D-8D79-4F68-91DB-EB276C3A82C7}" dt="2020-02-25T11:40:52.122" v="27" actId="20577"/>
      <pc:docMkLst>
        <pc:docMk/>
      </pc:docMkLst>
      <pc:sldChg chg="modSp mod">
        <pc:chgData name="Özgür ÖZTÜRK" userId="99af92eb8e3f1dda" providerId="LiveId" clId="{9D4C644D-8D79-4F68-91DB-EB276C3A82C7}" dt="2020-02-25T11:40:52.122" v="27" actId="20577"/>
        <pc:sldMkLst>
          <pc:docMk/>
          <pc:sldMk cId="1920111014" sldId="256"/>
        </pc:sldMkLst>
        <pc:spChg chg="mod">
          <ac:chgData name="Özgür ÖZTÜRK" userId="99af92eb8e3f1dda" providerId="LiveId" clId="{9D4C644D-8D79-4F68-91DB-EB276C3A82C7}" dt="2020-02-25T11:40:52.122" v="2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9D4C644D-8D79-4F68-91DB-EB276C3A82C7}" dt="2020-02-25T11:40:44.455" v="0" actId="2696"/>
        <pc:sldMkLst>
          <pc:docMk/>
          <pc:sldMk cId="616473297" sldId="270"/>
        </pc:sldMkLst>
      </pc:sldChg>
    </pc:docChg>
  </pc:docChgLst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7A3E2F38-34DC-4A10-8245-AFD0480D4AF1}"/>
    <pc:docChg chg="custSel mod addSld modSld">
      <pc:chgData name="Özgür ÖZTÜRK" userId="99af92eb8e3f1dda" providerId="LiveId" clId="{7A3E2F38-34DC-4A10-8245-AFD0480D4AF1}" dt="2020-02-25T11:45:57.389" v="259" actId="20577"/>
      <pc:docMkLst>
        <pc:docMk/>
      </pc:docMkLst>
      <pc:sldChg chg="modSp mod">
        <pc:chgData name="Özgür ÖZTÜRK" userId="99af92eb8e3f1dda" providerId="LiveId" clId="{7A3E2F38-34DC-4A10-8245-AFD0480D4AF1}" dt="2020-02-25T11:42:28.766" v="0" actId="20577"/>
        <pc:sldMkLst>
          <pc:docMk/>
          <pc:sldMk cId="1920111014" sldId="256"/>
        </pc:sldMkLst>
        <pc:spChg chg="mod">
          <ac:chgData name="Özgür ÖZTÜRK" userId="99af92eb8e3f1dda" providerId="LiveId" clId="{7A3E2F38-34DC-4A10-8245-AFD0480D4AF1}" dt="2020-02-25T11:42:28.766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addSp delSp modSp add mod setBg modClrScheme chgLayout">
        <pc:chgData name="Özgür ÖZTÜRK" userId="99af92eb8e3f1dda" providerId="LiveId" clId="{7A3E2F38-34DC-4A10-8245-AFD0480D4AF1}" dt="2020-02-25T11:45:57.389" v="259" actId="20577"/>
        <pc:sldMkLst>
          <pc:docMk/>
          <pc:sldMk cId="1883582254" sldId="257"/>
        </pc:sldMkLst>
        <pc:spChg chg="mod">
          <ac:chgData name="Özgür ÖZTÜRK" userId="99af92eb8e3f1dda" providerId="LiveId" clId="{7A3E2F38-34DC-4A10-8245-AFD0480D4AF1}" dt="2020-02-25T11:44:22.804" v="27" actId="26606"/>
          <ac:spMkLst>
            <pc:docMk/>
            <pc:sldMk cId="1883582254" sldId="257"/>
            <ac:spMk id="2" creationId="{AC341783-4CB2-4F8E-9069-08A1BE588558}"/>
          </ac:spMkLst>
        </pc:spChg>
        <pc:spChg chg="del">
          <ac:chgData name="Özgür ÖZTÜRK" userId="99af92eb8e3f1dda" providerId="LiveId" clId="{7A3E2F38-34DC-4A10-8245-AFD0480D4AF1}" dt="2020-02-25T11:44:12.742" v="23"/>
          <ac:spMkLst>
            <pc:docMk/>
            <pc:sldMk cId="1883582254" sldId="257"/>
            <ac:spMk id="3" creationId="{4C77462C-FB1D-4888-B945-759355FD3F08}"/>
          </ac:spMkLst>
        </pc:spChg>
        <pc:spChg chg="add mod">
          <ac:chgData name="Özgür ÖZTÜRK" userId="99af92eb8e3f1dda" providerId="LiveId" clId="{7A3E2F38-34DC-4A10-8245-AFD0480D4AF1}" dt="2020-02-25T11:45:57.389" v="259" actId="20577"/>
          <ac:spMkLst>
            <pc:docMk/>
            <pc:sldMk cId="1883582254" sldId="257"/>
            <ac:spMk id="71" creationId="{0CC47758-5339-4D8C-B9BC-17793D35A3F5}"/>
          </ac:spMkLst>
        </pc:spChg>
        <pc:picChg chg="add mod">
          <ac:chgData name="Özgür ÖZTÜRK" userId="99af92eb8e3f1dda" providerId="LiveId" clId="{7A3E2F38-34DC-4A10-8245-AFD0480D4AF1}" dt="2020-02-25T11:44:27.850" v="28" actId="27614"/>
          <ac:picMkLst>
            <pc:docMk/>
            <pc:sldMk cId="1883582254" sldId="257"/>
            <ac:picMk id="1026" creationId="{255B8AE6-F57A-48CC-9460-0C1447BD070D}"/>
          </ac:picMkLst>
        </pc:picChg>
      </pc:sldChg>
    </pc:docChg>
  </pc:docChgLst>
  <pc:docChgLst>
    <pc:chgData name="Özgür ÖZTÜRK" userId="99af92eb8e3f1dda" providerId="LiveId" clId="{C28F02E6-B079-42B0-A63C-075E09412D83}"/>
    <pc:docChg chg="delSld modSld modSection">
      <pc:chgData name="Özgür ÖZTÜRK" userId="99af92eb8e3f1dda" providerId="LiveId" clId="{C28F02E6-B079-42B0-A63C-075E09412D83}" dt="2020-02-25T11:47:37.872" v="13" actId="20577"/>
      <pc:docMkLst>
        <pc:docMk/>
      </pc:docMkLst>
      <pc:sldChg chg="modSp mod">
        <pc:chgData name="Özgür ÖZTÜRK" userId="99af92eb8e3f1dda" providerId="LiveId" clId="{C28F02E6-B079-42B0-A63C-075E09412D83}" dt="2020-02-25T11:47:37.872" v="13" actId="20577"/>
        <pc:sldMkLst>
          <pc:docMk/>
          <pc:sldMk cId="1920111014" sldId="256"/>
        </pc:sldMkLst>
        <pc:spChg chg="mod">
          <ac:chgData name="Özgür ÖZTÜRK" userId="99af92eb8e3f1dda" providerId="LiveId" clId="{C28F02E6-B079-42B0-A63C-075E09412D83}" dt="2020-02-25T11:47:37.872" v="1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C28F02E6-B079-42B0-A63C-075E09412D83}" dt="2020-02-25T11:47:31.801" v="0" actId="47"/>
        <pc:sldMkLst>
          <pc:docMk/>
          <pc:sldMk cId="1883582254" sldId="257"/>
        </pc:sldMkLst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0E296C06-9481-410E-B015-B0F818EEE44E}"/>
    <pc:docChg chg="addSld delSld modSld sldOrd delSection modSection">
      <pc:chgData name="Özgür ÖZTÜRK" userId="99af92eb8e3f1dda" providerId="LiveId" clId="{0E296C06-9481-410E-B015-B0F818EEE44E}" dt="2020-02-25T11:31:42.032" v="127" actId="18676"/>
      <pc:docMkLst>
        <pc:docMk/>
      </pc:docMkLst>
      <pc:sldChg chg="modSp mod">
        <pc:chgData name="Özgür ÖZTÜRK" userId="99af92eb8e3f1dda" providerId="LiveId" clId="{0E296C06-9481-410E-B015-B0F818EEE44E}" dt="2020-02-25T11:25:43.905" v="24" actId="404"/>
        <pc:sldMkLst>
          <pc:docMk/>
          <pc:sldMk cId="1920111014" sldId="256"/>
        </pc:sldMkLst>
        <pc:spChg chg="mod">
          <ac:chgData name="Özgür ÖZTÜRK" userId="99af92eb8e3f1dda" providerId="LiveId" clId="{0E296C06-9481-410E-B015-B0F818EEE44E}" dt="2020-02-25T11:25:43.905" v="24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989555738" sldId="269"/>
        </pc:sldMkLst>
      </pc:sldChg>
      <pc:sldChg chg="addSp modSp add mod ord">
        <pc:chgData name="Özgür ÖZTÜRK" userId="99af92eb8e3f1dda" providerId="LiveId" clId="{0E296C06-9481-410E-B015-B0F818EEE44E}" dt="2020-02-25T11:29:40.485" v="126" actId="20577"/>
        <pc:sldMkLst>
          <pc:docMk/>
          <pc:sldMk cId="616473297" sldId="270"/>
        </pc:sldMkLst>
        <pc:spChg chg="mod">
          <ac:chgData name="Özgür ÖZTÜRK" userId="99af92eb8e3f1dda" providerId="LiveId" clId="{0E296C06-9481-410E-B015-B0F818EEE44E}" dt="2020-02-25T11:29:40.485" v="126" actId="20577"/>
          <ac:spMkLst>
            <pc:docMk/>
            <pc:sldMk cId="616473297" sldId="270"/>
            <ac:spMk id="2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3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4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5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6" creationId="{00000000-0000-0000-0000-000000000000}"/>
          </ac:spMkLst>
        </pc:spChg>
        <pc:spChg chg="add 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8" creationId="{ECC76E5F-D94E-479F-AD8E-6DB497F945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Build ARG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Multi-stage Build - 2</dc:title>
  <dc:creator>Özgür ÖZTÜRK</dc:creator>
  <cp:lastModifiedBy>Özgür ÖZTÜRK</cp:lastModifiedBy>
  <cp:revision>1</cp:revision>
  <dcterms:created xsi:type="dcterms:W3CDTF">2020-02-25T11:44:22Z</dcterms:created>
  <dcterms:modified xsi:type="dcterms:W3CDTF">2020-02-25T11:47:40Z</dcterms:modified>
</cp:coreProperties>
</file>