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about.gitlab.com/devops-tools/azure-cr-vs-gitlab.htm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gitlab.com/?lrRef=Mw7SU?lrRef=Mw7SU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